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71" r:id="rId2"/>
    <p:sldMasterId id="2147483683" r:id="rId3"/>
    <p:sldMasterId id="2147483695" r:id="rId4"/>
    <p:sldMasterId id="2147483707" r:id="rId5"/>
  </p:sldMasterIdLst>
  <p:notesMasterIdLst>
    <p:notesMasterId r:id="rId171"/>
  </p:notesMasterIdLst>
  <p:sldIdLst>
    <p:sldId id="257" r:id="rId6"/>
    <p:sldId id="258" r:id="rId7"/>
    <p:sldId id="259" r:id="rId8"/>
    <p:sldId id="260" r:id="rId9"/>
    <p:sldId id="261" r:id="rId10"/>
    <p:sldId id="262" r:id="rId11"/>
    <p:sldId id="263" r:id="rId12"/>
    <p:sldId id="265" r:id="rId13"/>
    <p:sldId id="266" r:id="rId14"/>
    <p:sldId id="267" r:id="rId15"/>
    <p:sldId id="270" r:id="rId16"/>
    <p:sldId id="280" r:id="rId17"/>
    <p:sldId id="283" r:id="rId18"/>
    <p:sldId id="286" r:id="rId19"/>
    <p:sldId id="289" r:id="rId20"/>
    <p:sldId id="292" r:id="rId21"/>
    <p:sldId id="295" r:id="rId22"/>
    <p:sldId id="298" r:id="rId23"/>
    <p:sldId id="301" r:id="rId24"/>
    <p:sldId id="304" r:id="rId25"/>
    <p:sldId id="307" r:id="rId26"/>
    <p:sldId id="310" r:id="rId27"/>
    <p:sldId id="313" r:id="rId28"/>
    <p:sldId id="316" r:id="rId29"/>
    <p:sldId id="319" r:id="rId30"/>
    <p:sldId id="322" r:id="rId31"/>
    <p:sldId id="325" r:id="rId32"/>
    <p:sldId id="328" r:id="rId33"/>
    <p:sldId id="331" r:id="rId34"/>
    <p:sldId id="334" r:id="rId35"/>
    <p:sldId id="337" r:id="rId36"/>
    <p:sldId id="340" r:id="rId37"/>
    <p:sldId id="343" r:id="rId38"/>
    <p:sldId id="346" r:id="rId39"/>
    <p:sldId id="349" r:id="rId40"/>
    <p:sldId id="352" r:id="rId41"/>
    <p:sldId id="355" r:id="rId42"/>
    <p:sldId id="358" r:id="rId43"/>
    <p:sldId id="361" r:id="rId44"/>
    <p:sldId id="364" r:id="rId45"/>
    <p:sldId id="367" r:id="rId46"/>
    <p:sldId id="370" r:id="rId47"/>
    <p:sldId id="373" r:id="rId48"/>
    <p:sldId id="376" r:id="rId49"/>
    <p:sldId id="379" r:id="rId50"/>
    <p:sldId id="382" r:id="rId51"/>
    <p:sldId id="385" r:id="rId52"/>
    <p:sldId id="388" r:id="rId53"/>
    <p:sldId id="391" r:id="rId54"/>
    <p:sldId id="394" r:id="rId55"/>
    <p:sldId id="397" r:id="rId56"/>
    <p:sldId id="400" r:id="rId57"/>
    <p:sldId id="403" r:id="rId58"/>
    <p:sldId id="406" r:id="rId59"/>
    <p:sldId id="409" r:id="rId60"/>
    <p:sldId id="410" r:id="rId61"/>
    <p:sldId id="411" r:id="rId62"/>
    <p:sldId id="412" r:id="rId63"/>
    <p:sldId id="413" r:id="rId64"/>
    <p:sldId id="414" r:id="rId65"/>
    <p:sldId id="415" r:id="rId66"/>
    <p:sldId id="416" r:id="rId67"/>
    <p:sldId id="417" r:id="rId68"/>
    <p:sldId id="418" r:id="rId69"/>
    <p:sldId id="419" r:id="rId70"/>
    <p:sldId id="269" r:id="rId71"/>
    <p:sldId id="420" r:id="rId72"/>
    <p:sldId id="421" r:id="rId73"/>
    <p:sldId id="422" r:id="rId74"/>
    <p:sldId id="423" r:id="rId75"/>
    <p:sldId id="424" r:id="rId76"/>
    <p:sldId id="425" r:id="rId77"/>
    <p:sldId id="426" r:id="rId78"/>
    <p:sldId id="427" r:id="rId79"/>
    <p:sldId id="428" r:id="rId80"/>
    <p:sldId id="429" r:id="rId81"/>
    <p:sldId id="430" r:id="rId82"/>
    <p:sldId id="431" r:id="rId83"/>
    <p:sldId id="432" r:id="rId84"/>
    <p:sldId id="433" r:id="rId85"/>
    <p:sldId id="434" r:id="rId86"/>
    <p:sldId id="435" r:id="rId87"/>
    <p:sldId id="436" r:id="rId88"/>
    <p:sldId id="437" r:id="rId89"/>
    <p:sldId id="438" r:id="rId90"/>
    <p:sldId id="439" r:id="rId91"/>
    <p:sldId id="440" r:id="rId92"/>
    <p:sldId id="441" r:id="rId93"/>
    <p:sldId id="442" r:id="rId94"/>
    <p:sldId id="443" r:id="rId95"/>
    <p:sldId id="444" r:id="rId96"/>
    <p:sldId id="445" r:id="rId97"/>
    <p:sldId id="446" r:id="rId98"/>
    <p:sldId id="447" r:id="rId99"/>
    <p:sldId id="448" r:id="rId100"/>
    <p:sldId id="449" r:id="rId101"/>
    <p:sldId id="450" r:id="rId102"/>
    <p:sldId id="451" r:id="rId103"/>
    <p:sldId id="452" r:id="rId104"/>
    <p:sldId id="453" r:id="rId105"/>
    <p:sldId id="454" r:id="rId106"/>
    <p:sldId id="455" r:id="rId107"/>
    <p:sldId id="456" r:id="rId108"/>
    <p:sldId id="457" r:id="rId109"/>
    <p:sldId id="458" r:id="rId110"/>
    <p:sldId id="459" r:id="rId111"/>
    <p:sldId id="460" r:id="rId112"/>
    <p:sldId id="461" r:id="rId113"/>
    <p:sldId id="462" r:id="rId114"/>
    <p:sldId id="463" r:id="rId115"/>
    <p:sldId id="464" r:id="rId116"/>
    <p:sldId id="465" r:id="rId117"/>
    <p:sldId id="466" r:id="rId118"/>
    <p:sldId id="467" r:id="rId119"/>
    <p:sldId id="468" r:id="rId120"/>
    <p:sldId id="469" r:id="rId121"/>
    <p:sldId id="470" r:id="rId122"/>
    <p:sldId id="471" r:id="rId123"/>
    <p:sldId id="472" r:id="rId124"/>
    <p:sldId id="473" r:id="rId125"/>
    <p:sldId id="474" r:id="rId126"/>
    <p:sldId id="475" r:id="rId127"/>
    <p:sldId id="476" r:id="rId128"/>
    <p:sldId id="477" r:id="rId129"/>
    <p:sldId id="478" r:id="rId130"/>
    <p:sldId id="479" r:id="rId131"/>
    <p:sldId id="480" r:id="rId132"/>
    <p:sldId id="481" r:id="rId133"/>
    <p:sldId id="482" r:id="rId134"/>
    <p:sldId id="483" r:id="rId135"/>
    <p:sldId id="484" r:id="rId136"/>
    <p:sldId id="485" r:id="rId137"/>
    <p:sldId id="486" r:id="rId138"/>
    <p:sldId id="487" r:id="rId139"/>
    <p:sldId id="488" r:id="rId140"/>
    <p:sldId id="489" r:id="rId141"/>
    <p:sldId id="490" r:id="rId142"/>
    <p:sldId id="491" r:id="rId143"/>
    <p:sldId id="492" r:id="rId144"/>
    <p:sldId id="493" r:id="rId145"/>
    <p:sldId id="494" r:id="rId146"/>
    <p:sldId id="495" r:id="rId147"/>
    <p:sldId id="496" r:id="rId148"/>
    <p:sldId id="497" r:id="rId149"/>
    <p:sldId id="498" r:id="rId150"/>
    <p:sldId id="499" r:id="rId151"/>
    <p:sldId id="500" r:id="rId152"/>
    <p:sldId id="501" r:id="rId153"/>
    <p:sldId id="502" r:id="rId154"/>
    <p:sldId id="503" r:id="rId155"/>
    <p:sldId id="504" r:id="rId156"/>
    <p:sldId id="505" r:id="rId157"/>
    <p:sldId id="506" r:id="rId158"/>
    <p:sldId id="507" r:id="rId159"/>
    <p:sldId id="508" r:id="rId160"/>
    <p:sldId id="509" r:id="rId161"/>
    <p:sldId id="510" r:id="rId162"/>
    <p:sldId id="511" r:id="rId163"/>
    <p:sldId id="512" r:id="rId164"/>
    <p:sldId id="513" r:id="rId165"/>
    <p:sldId id="514" r:id="rId166"/>
    <p:sldId id="515" r:id="rId167"/>
    <p:sldId id="516" r:id="rId168"/>
    <p:sldId id="517" r:id="rId169"/>
    <p:sldId id="518" r:id="rId170"/>
  </p:sldIdLst>
  <p:sldSz cx="9144000" cy="6858000" type="screen4x3"/>
  <p:notesSz cx="6858000" cy="9144000"/>
  <p:custDataLst>
    <p:tags r:id="rId172"/>
  </p:custDataLst>
  <p:defaultTextStyle>
    <a:defPPr>
      <a:defRPr lang="te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75" autoAdjust="0"/>
    <p:restoredTop sz="94660"/>
  </p:normalViewPr>
  <p:slideViewPr>
    <p:cSldViewPr>
      <p:cViewPr varScale="1">
        <p:scale>
          <a:sx n="51" d="100"/>
          <a:sy n="51" d="100"/>
        </p:scale>
        <p:origin x="629" y="3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117" Type="http://schemas.openxmlformats.org/officeDocument/2006/relationships/slide" Target="slides/slide112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slide" Target="slides/slide79.xml"/><Relationship Id="rId89" Type="http://schemas.openxmlformats.org/officeDocument/2006/relationships/slide" Target="slides/slide84.xml"/><Relationship Id="rId112" Type="http://schemas.openxmlformats.org/officeDocument/2006/relationships/slide" Target="slides/slide107.xml"/><Relationship Id="rId133" Type="http://schemas.openxmlformats.org/officeDocument/2006/relationships/slide" Target="slides/slide128.xml"/><Relationship Id="rId138" Type="http://schemas.openxmlformats.org/officeDocument/2006/relationships/slide" Target="slides/slide133.xml"/><Relationship Id="rId154" Type="http://schemas.openxmlformats.org/officeDocument/2006/relationships/slide" Target="slides/slide149.xml"/><Relationship Id="rId159" Type="http://schemas.openxmlformats.org/officeDocument/2006/relationships/slide" Target="slides/slide154.xml"/><Relationship Id="rId175" Type="http://schemas.openxmlformats.org/officeDocument/2006/relationships/theme" Target="theme/theme1.xml"/><Relationship Id="rId170" Type="http://schemas.openxmlformats.org/officeDocument/2006/relationships/slide" Target="slides/slide165.xml"/><Relationship Id="rId16" Type="http://schemas.openxmlformats.org/officeDocument/2006/relationships/slide" Target="slides/slide11.xml"/><Relationship Id="rId107" Type="http://schemas.openxmlformats.org/officeDocument/2006/relationships/slide" Target="slides/slide102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102" Type="http://schemas.openxmlformats.org/officeDocument/2006/relationships/slide" Target="slides/slide97.xml"/><Relationship Id="rId123" Type="http://schemas.openxmlformats.org/officeDocument/2006/relationships/slide" Target="slides/slide118.xml"/><Relationship Id="rId128" Type="http://schemas.openxmlformats.org/officeDocument/2006/relationships/slide" Target="slides/slide123.xml"/><Relationship Id="rId144" Type="http://schemas.openxmlformats.org/officeDocument/2006/relationships/slide" Target="slides/slide139.xml"/><Relationship Id="rId149" Type="http://schemas.openxmlformats.org/officeDocument/2006/relationships/slide" Target="slides/slide144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85.xml"/><Relationship Id="rId95" Type="http://schemas.openxmlformats.org/officeDocument/2006/relationships/slide" Target="slides/slide90.xml"/><Relationship Id="rId160" Type="http://schemas.openxmlformats.org/officeDocument/2006/relationships/slide" Target="slides/slide155.xml"/><Relationship Id="rId165" Type="http://schemas.openxmlformats.org/officeDocument/2006/relationships/slide" Target="slides/slide160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113" Type="http://schemas.openxmlformats.org/officeDocument/2006/relationships/slide" Target="slides/slide108.xml"/><Relationship Id="rId118" Type="http://schemas.openxmlformats.org/officeDocument/2006/relationships/slide" Target="slides/slide113.xml"/><Relationship Id="rId134" Type="http://schemas.openxmlformats.org/officeDocument/2006/relationships/slide" Target="slides/slide129.xml"/><Relationship Id="rId139" Type="http://schemas.openxmlformats.org/officeDocument/2006/relationships/slide" Target="slides/slide134.xml"/><Relationship Id="rId80" Type="http://schemas.openxmlformats.org/officeDocument/2006/relationships/slide" Target="slides/slide75.xml"/><Relationship Id="rId85" Type="http://schemas.openxmlformats.org/officeDocument/2006/relationships/slide" Target="slides/slide80.xml"/><Relationship Id="rId150" Type="http://schemas.openxmlformats.org/officeDocument/2006/relationships/slide" Target="slides/slide145.xml"/><Relationship Id="rId155" Type="http://schemas.openxmlformats.org/officeDocument/2006/relationships/slide" Target="slides/slide150.xml"/><Relationship Id="rId171" Type="http://schemas.openxmlformats.org/officeDocument/2006/relationships/notesMaster" Target="notesMasters/notesMaster1.xml"/><Relationship Id="rId176" Type="http://schemas.openxmlformats.org/officeDocument/2006/relationships/tableStyles" Target="tableStyles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59" Type="http://schemas.openxmlformats.org/officeDocument/2006/relationships/slide" Target="slides/slide54.xml"/><Relationship Id="rId103" Type="http://schemas.openxmlformats.org/officeDocument/2006/relationships/slide" Target="slides/slide98.xml"/><Relationship Id="rId108" Type="http://schemas.openxmlformats.org/officeDocument/2006/relationships/slide" Target="slides/slide103.xml"/><Relationship Id="rId124" Type="http://schemas.openxmlformats.org/officeDocument/2006/relationships/slide" Target="slides/slide119.xml"/><Relationship Id="rId129" Type="http://schemas.openxmlformats.org/officeDocument/2006/relationships/slide" Target="slides/slide124.xml"/><Relationship Id="rId54" Type="http://schemas.openxmlformats.org/officeDocument/2006/relationships/slide" Target="slides/slide49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91" Type="http://schemas.openxmlformats.org/officeDocument/2006/relationships/slide" Target="slides/slide86.xml"/><Relationship Id="rId96" Type="http://schemas.openxmlformats.org/officeDocument/2006/relationships/slide" Target="slides/slide91.xml"/><Relationship Id="rId140" Type="http://schemas.openxmlformats.org/officeDocument/2006/relationships/slide" Target="slides/slide135.xml"/><Relationship Id="rId145" Type="http://schemas.openxmlformats.org/officeDocument/2006/relationships/slide" Target="slides/slide140.xml"/><Relationship Id="rId161" Type="http://schemas.openxmlformats.org/officeDocument/2006/relationships/slide" Target="slides/slide156.xml"/><Relationship Id="rId166" Type="http://schemas.openxmlformats.org/officeDocument/2006/relationships/slide" Target="slides/slide1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49" Type="http://schemas.openxmlformats.org/officeDocument/2006/relationships/slide" Target="slides/slide44.xml"/><Relationship Id="rId114" Type="http://schemas.openxmlformats.org/officeDocument/2006/relationships/slide" Target="slides/slide109.xml"/><Relationship Id="rId119" Type="http://schemas.openxmlformats.org/officeDocument/2006/relationships/slide" Target="slides/slide114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94" Type="http://schemas.openxmlformats.org/officeDocument/2006/relationships/slide" Target="slides/slide89.xml"/><Relationship Id="rId99" Type="http://schemas.openxmlformats.org/officeDocument/2006/relationships/slide" Target="slides/slide94.xml"/><Relationship Id="rId101" Type="http://schemas.openxmlformats.org/officeDocument/2006/relationships/slide" Target="slides/slide96.xml"/><Relationship Id="rId122" Type="http://schemas.openxmlformats.org/officeDocument/2006/relationships/slide" Target="slides/slide117.xml"/><Relationship Id="rId130" Type="http://schemas.openxmlformats.org/officeDocument/2006/relationships/slide" Target="slides/slide125.xml"/><Relationship Id="rId135" Type="http://schemas.openxmlformats.org/officeDocument/2006/relationships/slide" Target="slides/slide130.xml"/><Relationship Id="rId143" Type="http://schemas.openxmlformats.org/officeDocument/2006/relationships/slide" Target="slides/slide138.xml"/><Relationship Id="rId148" Type="http://schemas.openxmlformats.org/officeDocument/2006/relationships/slide" Target="slides/slide143.xml"/><Relationship Id="rId151" Type="http://schemas.openxmlformats.org/officeDocument/2006/relationships/slide" Target="slides/slide146.xml"/><Relationship Id="rId156" Type="http://schemas.openxmlformats.org/officeDocument/2006/relationships/slide" Target="slides/slide151.xml"/><Relationship Id="rId164" Type="http://schemas.openxmlformats.org/officeDocument/2006/relationships/slide" Target="slides/slide159.xml"/><Relationship Id="rId169" Type="http://schemas.openxmlformats.org/officeDocument/2006/relationships/slide" Target="slides/slide16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72" Type="http://schemas.openxmlformats.org/officeDocument/2006/relationships/tags" Target="tags/tag1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109" Type="http://schemas.openxmlformats.org/officeDocument/2006/relationships/slide" Target="slides/slide10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97" Type="http://schemas.openxmlformats.org/officeDocument/2006/relationships/slide" Target="slides/slide92.xml"/><Relationship Id="rId104" Type="http://schemas.openxmlformats.org/officeDocument/2006/relationships/slide" Target="slides/slide99.xml"/><Relationship Id="rId120" Type="http://schemas.openxmlformats.org/officeDocument/2006/relationships/slide" Target="slides/slide115.xml"/><Relationship Id="rId125" Type="http://schemas.openxmlformats.org/officeDocument/2006/relationships/slide" Target="slides/slide120.xml"/><Relationship Id="rId141" Type="http://schemas.openxmlformats.org/officeDocument/2006/relationships/slide" Target="slides/slide136.xml"/><Relationship Id="rId146" Type="http://schemas.openxmlformats.org/officeDocument/2006/relationships/slide" Target="slides/slide141.xml"/><Relationship Id="rId167" Type="http://schemas.openxmlformats.org/officeDocument/2006/relationships/slide" Target="slides/slide162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slide" Target="slides/slide87.xml"/><Relationship Id="rId162" Type="http://schemas.openxmlformats.org/officeDocument/2006/relationships/slide" Target="slides/slide157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slide" Target="slides/slide82.xml"/><Relationship Id="rId110" Type="http://schemas.openxmlformats.org/officeDocument/2006/relationships/slide" Target="slides/slide105.xml"/><Relationship Id="rId115" Type="http://schemas.openxmlformats.org/officeDocument/2006/relationships/slide" Target="slides/slide110.xml"/><Relationship Id="rId131" Type="http://schemas.openxmlformats.org/officeDocument/2006/relationships/slide" Target="slides/slide126.xml"/><Relationship Id="rId136" Type="http://schemas.openxmlformats.org/officeDocument/2006/relationships/slide" Target="slides/slide131.xml"/><Relationship Id="rId157" Type="http://schemas.openxmlformats.org/officeDocument/2006/relationships/slide" Target="slides/slide152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52" Type="http://schemas.openxmlformats.org/officeDocument/2006/relationships/slide" Target="slides/slide147.xml"/><Relationship Id="rId173" Type="http://schemas.openxmlformats.org/officeDocument/2006/relationships/presProps" Target="presProps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slide" Target="slides/slide72.xml"/><Relationship Id="rId100" Type="http://schemas.openxmlformats.org/officeDocument/2006/relationships/slide" Target="slides/slide95.xml"/><Relationship Id="rId105" Type="http://schemas.openxmlformats.org/officeDocument/2006/relationships/slide" Target="slides/slide100.xml"/><Relationship Id="rId126" Type="http://schemas.openxmlformats.org/officeDocument/2006/relationships/slide" Target="slides/slide121.xml"/><Relationship Id="rId147" Type="http://schemas.openxmlformats.org/officeDocument/2006/relationships/slide" Target="slides/slide142.xml"/><Relationship Id="rId168" Type="http://schemas.openxmlformats.org/officeDocument/2006/relationships/slide" Target="slides/slide163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93" Type="http://schemas.openxmlformats.org/officeDocument/2006/relationships/slide" Target="slides/slide88.xml"/><Relationship Id="rId98" Type="http://schemas.openxmlformats.org/officeDocument/2006/relationships/slide" Target="slides/slide93.xml"/><Relationship Id="rId121" Type="http://schemas.openxmlformats.org/officeDocument/2006/relationships/slide" Target="slides/slide116.xml"/><Relationship Id="rId142" Type="http://schemas.openxmlformats.org/officeDocument/2006/relationships/slide" Target="slides/slide137.xml"/><Relationship Id="rId163" Type="http://schemas.openxmlformats.org/officeDocument/2006/relationships/slide" Target="slides/slide158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0.xml"/><Relationship Id="rId46" Type="http://schemas.openxmlformats.org/officeDocument/2006/relationships/slide" Target="slides/slide41.xml"/><Relationship Id="rId67" Type="http://schemas.openxmlformats.org/officeDocument/2006/relationships/slide" Target="slides/slide62.xml"/><Relationship Id="rId116" Type="http://schemas.openxmlformats.org/officeDocument/2006/relationships/slide" Target="slides/slide111.xml"/><Relationship Id="rId137" Type="http://schemas.openxmlformats.org/officeDocument/2006/relationships/slide" Target="slides/slide132.xml"/><Relationship Id="rId158" Type="http://schemas.openxmlformats.org/officeDocument/2006/relationships/slide" Target="slides/slide153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62" Type="http://schemas.openxmlformats.org/officeDocument/2006/relationships/slide" Target="slides/slide57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111" Type="http://schemas.openxmlformats.org/officeDocument/2006/relationships/slide" Target="slides/slide106.xml"/><Relationship Id="rId132" Type="http://schemas.openxmlformats.org/officeDocument/2006/relationships/slide" Target="slides/slide127.xml"/><Relationship Id="rId153" Type="http://schemas.openxmlformats.org/officeDocument/2006/relationships/slide" Target="slides/slide148.xml"/><Relationship Id="rId174" Type="http://schemas.openxmlformats.org/officeDocument/2006/relationships/viewProps" Target="viewProps.xml"/><Relationship Id="rId15" Type="http://schemas.openxmlformats.org/officeDocument/2006/relationships/slide" Target="slides/slide10.xml"/><Relationship Id="rId36" Type="http://schemas.openxmlformats.org/officeDocument/2006/relationships/slide" Target="slides/slide31.xml"/><Relationship Id="rId57" Type="http://schemas.openxmlformats.org/officeDocument/2006/relationships/slide" Target="slides/slide52.xml"/><Relationship Id="rId106" Type="http://schemas.openxmlformats.org/officeDocument/2006/relationships/slide" Target="slides/slide101.xml"/><Relationship Id="rId127" Type="http://schemas.openxmlformats.org/officeDocument/2006/relationships/slide" Target="slides/slide12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D0D1BF-4234-4438-8204-ECA1B188982B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1EDB54-BF67-40DA-AB6C-EB6B49F53C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20012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1EDB54-BF67-40DA-AB6C-EB6B49F53C3B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10909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1EDB54-BF67-40DA-AB6C-EB6B49F53C3B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9748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49A64D-2590-4276-B419-970BEAD28F3D}" type="slidenum">
              <a:rPr lang="ko-KR" altLang="en-US" smtClean="0"/>
              <a:t>139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44936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9F6BD9-3F5C-4E8E-BC76-4FA72C741E6A}" type="slidenum">
              <a:rPr lang="ko-KR" altLang="en-US" smtClean="0"/>
              <a:t>160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09905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  <p:transition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  <p:transition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  <p:transition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  <p:transition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  <p:transition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  <p:transition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  <p:transition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  <p:transition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  <p:transition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  <p:transition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  <p:transition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  <p:transition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  <p:transition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  <p:transition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  <p:transition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  <p:transition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  <p:transition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  <p:transition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  <p:transition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  <p:transition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  <p:transition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  <p:transition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61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64.png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6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6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46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6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68.jpe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46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46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46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46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46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74.jpe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46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46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46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46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46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80.jpe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46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46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46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46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2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46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46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46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4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3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46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91.jpeg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46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46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4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6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46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5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3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3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3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3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3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29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4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4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4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4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4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36.jpe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4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4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4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4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4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42.jpe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4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46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4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4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46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48.gif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46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8.gif"/><Relationship Id="rId1" Type="http://schemas.openxmlformats.org/officeDocument/2006/relationships/slideLayout" Target="../slideLayouts/slideLayout46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gif"/><Relationship Id="rId2" Type="http://schemas.openxmlformats.org/officeDocument/2006/relationships/image" Target="../media/image51.gif"/><Relationship Id="rId1" Type="http://schemas.openxmlformats.org/officeDocument/2006/relationships/slideLayout" Target="../slideLayouts/slideLayout46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46.xml"/></Relationships>
</file>

<file path=ppt/slides/_rels/slide8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6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46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46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46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46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46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te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నం.16</a:t>
            </a:r>
            <a:r xmlns:a="http://schemas.openxmlformats.org/drawingml/2006/main">
              <a:rPr lang="te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te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ది</a:t>
            </a:r>
            <a:r xmlns:a="http://schemas.openxmlformats.org/drawingml/2006/main">
              <a:rPr lang="te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te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మాట</a:t>
            </a:r>
            <a:r xmlns:a="http://schemas.openxmlformats.org/drawingml/2006/main">
              <a:rPr lang="te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te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యొక్క</a:t>
            </a:r>
            <a:r xmlns:a="http://schemas.openxmlformats.org/drawingml/2006/main">
              <a:rPr lang="te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te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దేవుడు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te" altLang="ko-KR" sz="4000"/>
              <a:t>దేవుడు మోషేను పిలిచాడు</a:t>
            </a:r>
            <a:endParaRPr xmlns:a="http://schemas.openxmlformats.org/drawingml/2006/main" lang="ko-KR" altLang="en-US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4192" y="1782108"/>
            <a:ext cx="4769808" cy="3873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2620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te" altLang="ko-KR" sz="4000">
                <a:solidFill>
                  <a:srgbClr val="FF0000"/>
                </a:solidFill>
              </a:rPr>
              <a:t>నేటి క్విజ్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77919" y="5503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92370" y="73311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t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మోషే దేవుని స్వరాన్ని విన్నప్పుడు, అతను ఏమి చూశాడు?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t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అందమైన ద్రాక్షపండు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t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మేఘం మరియు ఉరుము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t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మండుతున్న బుష్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t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విభజించబడిన సముద్రం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70391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te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te" altLang="ko-KR" sz="2800">
                <a:solidFill>
                  <a:srgbClr val="FF0000"/>
                </a:solidFill>
              </a:rPr>
              <a:t>మండుతున్న బుష్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7449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e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సంఖ్య 25 దేవుని వాక్యము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e" altLang="ko-KR" sz="4400"/>
              <a:t>గిడియాన్ మరియు అతని 300 మంది పురుషులు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912" y="1849141"/>
            <a:ext cx="5364088" cy="4028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2799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e" altLang="ko-KR" sz="4000">
                <a:solidFill>
                  <a:srgbClr val="FF0000"/>
                </a:solidFill>
              </a:rPr>
              <a:t>ఈరోజు</a:t>
            </a:r>
            <a:r xmlns:a="http://schemas.openxmlformats.org/drawingml/2006/main">
              <a:rPr lang="te" altLang="en-US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lang="te" altLang="ko-KR" sz="4000">
                <a:solidFill>
                  <a:srgbClr val="FF0000"/>
                </a:solidFill>
              </a:rPr>
              <a:t>మాట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75823" y="2384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5225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e" altLang="ko-KR" sz="3600"/>
              <a:t>యెహోవా దూత గిద్యోనుకు కనిపించినప్పుడు, “పరాక్రమవంతుడా, యెహోవా నీకు తోడుగా ఉన్నాడు” అన్నాడు.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న్యాయమూర్తులు</a:t>
            </a:r>
            <a:r xmlns:a="http://schemas.openxmlformats.org/drawingml/2006/main">
              <a:rPr lang="t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6:12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2626398"/>
      </p:ext>
    </p:extLst>
  </p:cSld>
  <p:clrMapOvr>
    <a:masterClrMapping/>
  </p:clrMapOvr>
  <p:transition/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928" y="-148295"/>
            <a:ext cx="5314963" cy="266429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4" y="2420888"/>
            <a:ext cx="4716016" cy="302433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0389" y="5511706"/>
            <a:ext cx="8963222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e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ప్రభువు దూత గిద్యోనుకు ప్రత్యక్షమై, “పరాక్రమవంతుడా, దేవుడు నీకు తోడుగా ఉన్నాడు” అన్నాడు. దేవుడు అతనికి మంచు మరియు ఉన్ని ద్వారా హామీ ఇచ్చాడు.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4427984" cy="544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869995"/>
      </p:ext>
    </p:extLst>
  </p:cSld>
  <p:clrMapOvr>
    <a:masterClrMapping/>
  </p:clrMapOvr>
  <p:transition/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1"/>
            <a:ext cx="9144000" cy="55172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51520" y="5517586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దేవుడు తనను పిలిచాడని అతనికి నమ్మకం ఉన్నప్పుడు, అతను ఇశ్రాయేలీయులు ఆరాధించే బయలును మరియు దాని బలిపీఠాన్ని పడగొట్టాడు.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4789" y="-7405"/>
            <a:ext cx="6300192" cy="5236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516015"/>
      </p:ext>
    </p:extLst>
  </p:cSld>
  <p:clrMapOvr>
    <a:masterClrMapping/>
  </p:clrMapOvr>
  <p:transition/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373216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మిద్యానీయులను ఓడించడానికి యోధులను ఎన్నుకోమని దేవుడు గిద్యోనుతో చెప్పాడు. దేవుని సూచన ప్రకారం, 300 మంది పురుషులు మాత్రమే ఎంపిక చేయబడ్డారు.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12"/>
            <a:ext cx="9127908" cy="5288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972749"/>
      </p:ext>
    </p:extLst>
  </p:cSld>
  <p:clrMapOvr>
    <a:masterClrMapping/>
  </p:clrMapOvr>
  <p:transition/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6382" y="5552504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వారిపై దాడి చేయడానికి దేవుడు అతనికి ఒక అద్భుతమైన పథకం ఇచ్చాడు. దేవుడు వారికి బాకాలు మరియు లోపల టార్చెస్‌తో ఖాళీ జాడీలను ఉంచాడు.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620"/>
            <a:ext cx="9144000" cy="5525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40070"/>
      </p:ext>
    </p:extLst>
  </p:cSld>
  <p:clrMapOvr>
    <a:masterClrMapping/>
  </p:clrMapOvr>
  <p:transition/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366" y="5517233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రాత్రి, గిద్యోను మరియు అతని 300 మంది పురుషులు దేవుడు వారికిచ్చిన ప్రణాళికను అమలు చేశారు. వారు మిద్యానీయులతో జరిగిన యుద్ధంలో విజయం సాధించారు.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27908" cy="5517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589428"/>
      </p:ext>
    </p:extLst>
  </p:cSld>
  <p:clrMapOvr>
    <a:masterClrMapping/>
  </p:clrMapOvr>
  <p:transition/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e" altLang="ko-KR" sz="4000">
                <a:solidFill>
                  <a:srgbClr val="FF0000"/>
                </a:solidFill>
              </a:rPr>
              <a:t>నేటి పాఠం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4981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720840"/>
            <a:ext cx="820891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e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గిద్యోను మరియు అతని 300 మంది పురుషులు దేవుని ఆజ్ఞను పాటించడం ద్వారా మాత్రమే అనేక మంది మిద్యానీయులతో యుద్ధంలో విజయం సాధించారు.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te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నా జీవితంలో గెలుపు రహస్యం దేవుడికి లోబడడమే.</a:t>
            </a:r>
          </a:p>
        </p:txBody>
      </p:sp>
    </p:spTree>
    <p:extLst>
      <p:ext uri="{BB962C8B-B14F-4D97-AF65-F5344CB8AC3E}">
        <p14:creationId xmlns:p14="http://schemas.microsoft.com/office/powerpoint/2010/main" val="536701840"/>
      </p:ext>
    </p:extLst>
  </p:cSld>
  <p:clrMapOvr>
    <a:masterClrMapping/>
  </p:clrMapOvr>
  <p:transition/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e" altLang="ko-KR" sz="3200"/>
              <a:t>దేవుడు?</a:t>
            </a:r>
            <a:r xmlns:a="http://schemas.openxmlformats.org/drawingml/2006/main">
              <a:rPr lang="te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e" altLang="ko-KR" sz="3600">
                <a:solidFill>
                  <a:srgbClr val="C00000"/>
                </a:solidFill>
              </a:rPr>
              <a:t>దేవుడు..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e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అతను కేవలం 300 మందితో అనేక శత్రు శక్తులను ఓడించగల సర్వశక్తిమంతుడైన దేవుడు.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3658300"/>
      </p:ext>
    </p:extLst>
  </p:cSld>
  <p:clrMapOvr>
    <a:masterClrMapping/>
  </p:clrMapOvr>
  <p:transition/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e" altLang="ko-KR" sz="4000">
                <a:solidFill>
                  <a:srgbClr val="FF0000"/>
                </a:solidFill>
              </a:rPr>
              <a:t>నేటి క్విజ్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51182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835696" y="80629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e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గిద్యోను మరియు అతని 300 మంది తమ శత్రువులను ఓడించడానికి ఏది ఉపయోగించబడలేదు?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జాడి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కత్తులు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08817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టార్చెస్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16842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బాకాలు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3546870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e" altLang="en-US" sz="2800">
                <a:solidFill>
                  <a:srgbClr val="FF0000"/>
                </a:solidFill>
              </a:rPr>
              <a:t>② </a:t>
            </a:r>
            <a:r xmlns:a="http://schemas.openxmlformats.org/drawingml/2006/main">
              <a:rPr lang="te" altLang="ko-KR" sz="2800">
                <a:solidFill>
                  <a:srgbClr val="FF0000"/>
                </a:solidFill>
              </a:rPr>
              <a:t>కత్తులు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685943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te" altLang="ko-KR" sz="4000">
                <a:solidFill>
                  <a:srgbClr val="FF0000"/>
                </a:solidFill>
              </a:rPr>
              <a:t>నేటి మాట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65790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129215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te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అతడు చూచుటకు వెళ్లినట్లు యెహోవా చూచి దేవుడు అతనిని పిలిచెను</a:t>
            </a:r>
          </a:p>
          <a:p>
            <a:r xmlns:a="http://schemas.openxmlformats.org/drawingml/2006/main">
              <a:rPr lang="te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పొద లోపల నుండి,</a:t>
            </a:r>
          </a:p>
          <a:p>
            <a:r xmlns:a="http://schemas.openxmlformats.org/drawingml/2006/main">
              <a:rPr lang="te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"మోసెస్! మోసెస్!" మరియు మోషే, "ఇదిగో ఉన్నాను" అన్నాడు.</a:t>
            </a:r>
          </a:p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572000" y="5277887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ఎక్సోడస్</a:t>
            </a:r>
            <a:r xmlns:a="http://schemas.openxmlformats.org/drawingml/2006/main">
              <a:rPr lang="t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3:4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7418577"/>
      </p:ext>
    </p:extLst>
  </p:cSld>
  <p:clrMapOvr>
    <a:masterClrMapping/>
  </p:clrMapOvr>
  <p:transition/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e" altLang="ko-KR" sz="4000">
                <a:solidFill>
                  <a:srgbClr val="FF0000"/>
                </a:solidFill>
              </a:rPr>
              <a:t>ఈరోజు</a:t>
            </a:r>
            <a:r xmlns:a="http://schemas.openxmlformats.org/drawingml/2006/main">
              <a:rPr lang="te" altLang="en-US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lang="te" altLang="ko-KR" sz="4000">
                <a:solidFill>
                  <a:srgbClr val="FF0000"/>
                </a:solidFill>
              </a:rPr>
              <a:t>మాట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75823" y="2384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5225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e" altLang="ko-KR" sz="3600"/>
              <a:t>యెహోవా దూత గిద్యోనుకు కనిపించినప్పుడు, “పరాక్రమవంతుడా, యెహోవా నీకు తోడుగా ఉన్నాడు” అన్నాడు.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న్యాయమూర్తులు</a:t>
            </a:r>
            <a:r xmlns:a="http://schemas.openxmlformats.org/drawingml/2006/main">
              <a:rPr lang="t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6:12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6089226"/>
      </p:ext>
    </p:extLst>
  </p:cSld>
  <p:clrMapOvr>
    <a:masterClrMapping/>
  </p:clrMapOvr>
  <p:transition/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1" y="1412776"/>
            <a:ext cx="3514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te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సంఖ్య 26 దేవుని వాక్యము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2105561"/>
            <a:ext cx="403244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te" altLang="ko-KR" sz="4000"/>
              <a:t>సామ్సన్, ఒక బలమైన యోధుడు.</a:t>
            </a:r>
            <a:endParaRPr xmlns:a="http://schemas.openxmlformats.org/drawingml/2006/main" lang="ko-KR" altLang="en-US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959" y="1337427"/>
            <a:ext cx="4918423" cy="4728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78771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te" altLang="ko-KR" sz="4000">
                <a:solidFill>
                  <a:srgbClr val="FF0000"/>
                </a:solidFill>
              </a:rPr>
              <a:t>నేటి మాట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200934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2384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te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ఆ స్త్రీ ఒక అబ్బాయికి జన్మనిచ్చి అతనికి సమ్సోను అని పేరు పెట్టింది. అతను పెరిగాడు మరియు యెహోవా అతన్ని ఆశీర్వదించాడు,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న్యాయమూర్తులు</a:t>
            </a:r>
            <a:r xmlns:a="http://schemas.openxmlformats.org/drawingml/2006/main">
              <a:rPr lang="t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13:24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4078161"/>
      </p:ext>
    </p:extLst>
  </p:cSld>
  <p:clrMapOvr>
    <a:masterClrMapping/>
  </p:clrMapOvr>
  <p:transition/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te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ఇశ్రాయేలీయుల నాయకులలో సమ్సోను అనే నాయకుడు ఉన్నాడు. అతను పుట్టినప్పటి నుండి దేవునికి వేరు చేయవలసిన వ్యక్తి.</a:t>
            </a:r>
            <a:endParaRPr xmlns:a="http://schemas.openxmlformats.org/drawingml/2006/main" lang="ko-KR" altLang="en-US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685" y="0"/>
            <a:ext cx="8172400" cy="5777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602892"/>
      </p:ext>
    </p:extLst>
  </p:cSld>
  <p:clrMapOvr>
    <a:masterClrMapping/>
  </p:clrMapOvr>
  <p:transition/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517232"/>
            <a:ext cx="89632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te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సమ్సోను చాలా బలమైన యోధుడు. సమ్సోను కారణంగా, ఫిలిష్తీయులు మరియు వారిని అణచివేసిన ఇతర దేశాలు ఇశ్రాయేలీయులను అణచివేయలేకపోయాయి.</a:t>
            </a:r>
            <a:r xmlns:a="http://schemas.openxmlformats.org/drawingml/2006/main">
              <a:rPr lang="te" altLang="en-US" sz="24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e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ఇంకా ఏదైనా.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332656"/>
            <a:ext cx="7668344" cy="504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453579"/>
      </p:ext>
    </p:extLst>
  </p:cSld>
  <p:clrMapOvr>
    <a:masterClrMapping/>
  </p:clrMapOvr>
  <p:transition/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910371"/>
            <a:ext cx="90546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te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అతని బలం అతని జుట్టు నుండి వచ్చింది. కానీ, మోసం చేయడం వల్ల అతని జుట్టు షేవ్ చేయబడింది. కాబట్టి, అతను తన శక్తిని కోల్పోయాడు.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4000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600298"/>
      </p:ext>
    </p:extLst>
  </p:cSld>
  <p:clrMapOvr>
    <a:masterClrMapping/>
  </p:clrMapOvr>
  <p:transition/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te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సమ్సోను బంధించబడ్డాడు మరియు శత్రువుచే నవ్వబడ్డాడు. అహంకారం కారణంగా మోసపోయినందుకు చింతించాడు.</a:t>
            </a:r>
            <a:endParaRPr xmlns:a="http://schemas.openxmlformats.org/drawingml/2006/main" lang="ko-KR" altLang="en-US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64"/>
            <a:ext cx="9144000" cy="5732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856728"/>
      </p:ext>
    </p:extLst>
  </p:cSld>
  <p:clrMapOvr>
    <a:masterClrMapping/>
  </p:clrMapOvr>
  <p:transition/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te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సామ్సన్ చివరిగా తనను మళ్లీ బలపరచమని దేవుణ్ణి ప్రార్థించాడు. దేవుడు అతని ప్రార్థనకు సమాధానమిచ్చాడు మరియు చివరకు అతనికి శక్తిని ఇచ్చాడు.</a:t>
            </a:r>
            <a:endParaRPr xmlns:a="http://schemas.openxmlformats.org/drawingml/2006/main" lang="ko-KR" altLang="en-US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411" y="188640"/>
            <a:ext cx="7812360" cy="5524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308658"/>
      </p:ext>
    </p:extLst>
  </p:cSld>
  <p:clrMapOvr>
    <a:masterClrMapping/>
  </p:clrMapOvr>
  <p:transition/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te" altLang="ko-KR" sz="4000">
                <a:solidFill>
                  <a:srgbClr val="FF0000"/>
                </a:solidFill>
              </a:rPr>
              <a:t>నేటి పాఠం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96564" y="3292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1015" y="91778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t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సమ్సన్ దేవుని నుండి ప్రత్యేక దయ మరియు పిలుపు ఇవ్వబడిన వ్యక్తి.</a:t>
            </a:r>
            <a:r xmlns:a="http://schemas.openxmlformats.org/drawingml/2006/main">
              <a:rPr lang="te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t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కానీ, అతని అహంకారం వల్ల..</a:t>
            </a:r>
          </a:p>
          <a:p>
            <a:pPr xmlns:a="http://schemas.openxmlformats.org/drawingml/2006/main" algn="ctr"/>
            <a:r xmlns:a="http://schemas.openxmlformats.org/drawingml/2006/main">
              <a:rPr lang="t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అతను వాటిని అన్ని కోల్పోయాడు.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t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మేము కూడా దేవుని దయ మరియు మిషన్ పొందిన దేవుని ప్రియమైన పిల్లలు.</a:t>
            </a:r>
            <a:r xmlns:a="http://schemas.openxmlformats.org/drawingml/2006/main">
              <a:rPr lang="te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t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కాబట్టి, మనం దేవుని వాక్యం ముందు వినయపూర్వకంగా ఉండాలి.</a:t>
            </a:r>
          </a:p>
        </p:txBody>
      </p:sp>
    </p:spTree>
    <p:extLst>
      <p:ext uri="{BB962C8B-B14F-4D97-AF65-F5344CB8AC3E}">
        <p14:creationId xmlns:p14="http://schemas.microsoft.com/office/powerpoint/2010/main" val="4105314080"/>
      </p:ext>
    </p:extLst>
  </p:cSld>
  <p:clrMapOvr>
    <a:masterClrMapping/>
  </p:clrMapOvr>
  <p:transition/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473196" y="296686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te" altLang="ko-KR" sz="3200"/>
              <a:t>దేవుడు?</a:t>
            </a:r>
            <a:r xmlns:a="http://schemas.openxmlformats.org/drawingml/2006/main">
              <a:rPr lang="te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te" altLang="ko-KR" sz="3600">
                <a:solidFill>
                  <a:srgbClr val="C00000"/>
                </a:solidFill>
              </a:rPr>
              <a:t>దేవుడు..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te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దేవుడు మన గంభీరమైన మరియు సత్యమైన ప్రార్థనలను వింటాడు మరియు సమాధానం ఇస్తాడు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5703788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30336" y="1916832"/>
            <a:ext cx="5044008" cy="4069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79512" y="1400842"/>
            <a:ext cx="3129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e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నం.</a:t>
            </a:r>
            <a:r xmlns:a="http://schemas.openxmlformats.org/drawingml/2006/main">
              <a:rPr lang="te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te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17</a:t>
            </a:r>
            <a:r xmlns:a="http://schemas.openxmlformats.org/drawingml/2006/main">
              <a:rPr lang="te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te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ది</a:t>
            </a:r>
            <a:r xmlns:a="http://schemas.openxmlformats.org/drawingml/2006/main">
              <a:rPr lang="te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te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మాట</a:t>
            </a:r>
            <a:r xmlns:a="http://schemas.openxmlformats.org/drawingml/2006/main">
              <a:rPr lang="te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te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యొక్క</a:t>
            </a:r>
            <a:r xmlns:a="http://schemas.openxmlformats.org/drawingml/2006/main">
              <a:rPr lang="te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te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దేవుడు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e" altLang="ko-KR" sz="4400"/>
              <a:t>పది విపత్తులు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32620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te" altLang="ko-KR" sz="4000">
                <a:solidFill>
                  <a:srgbClr val="FF0000"/>
                </a:solidFill>
              </a:rPr>
              <a:t>నేటి క్విజ్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2646" y="8108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76868" y="3176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te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సమ్సోను శక్తి ఎక్కడ నుండి వచ్చింది?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44226" y="2697896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t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జుట్టు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t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చేయి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t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కాలు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t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కన్ను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44226" y="2697896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te" altLang="en-US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lang="te" altLang="ko-KR" sz="2800">
                <a:solidFill>
                  <a:srgbClr val="FF0000"/>
                </a:solidFill>
              </a:rPr>
              <a:t>జుట్టు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924214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te" altLang="ko-KR" sz="4000">
                <a:solidFill>
                  <a:srgbClr val="FF0000"/>
                </a:solidFill>
              </a:rPr>
              <a:t>నేటి మాట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200934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2384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te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ఆ స్త్రీ ఒక అబ్బాయికి జన్మనిచ్చి అతనికి సమ్సోను అని పేరు పెట్టింది. అతను పెరిగాడు మరియు యెహోవా అతన్ని ఆశీర్వదించాడు,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న్యాయమూర్తులు</a:t>
            </a:r>
            <a:r xmlns:a="http://schemas.openxmlformats.org/drawingml/2006/main">
              <a:rPr lang="t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13:24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7582159"/>
      </p:ext>
    </p:extLst>
  </p:cSld>
  <p:clrMapOvr>
    <a:masterClrMapping/>
  </p:clrMapOvr>
  <p:transition/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e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సంఖ్య 27 దేవుని వాక్యము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-7186" y="1916832"/>
            <a:ext cx="393111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e" altLang="ko-KR" sz="3600"/>
              <a:t>రూత్, నోబుల్ క్యారెక్టర్ ఉన్న మహిళ</a:t>
            </a:r>
            <a:endParaRPr xmlns:a="http://schemas.openxmlformats.org/drawingml/2006/main" lang="ko-KR" altLang="en-US" sz="36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3016" y="1962126"/>
            <a:ext cx="5364088" cy="3793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8910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e" altLang="ko-KR" sz="4000">
                <a:solidFill>
                  <a:srgbClr val="FF0000"/>
                </a:solidFill>
              </a:rPr>
              <a:t>నేటి మాట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631435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2364505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e" altLang="ko-KR" sz="3600">
                <a:solidFill>
                  <a:schemeClr val="bg1">
                    <a:lumMod val="50000"/>
                  </a:schemeClr>
                </a:solidFill>
              </a:rPr>
              <a:t>మీ ప్రజలు నా ప్రజలు మరియు మీ దేవుడు నా దేవుడు.</a:t>
            </a:r>
            <a:endParaRPr xmlns:a="http://schemas.openxmlformats.org/drawingml/2006/main" lang="ko-KR" altLang="en-US" sz="3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5171139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రూత్</a:t>
            </a:r>
            <a:r xmlns:a="http://schemas.openxmlformats.org/drawingml/2006/main">
              <a:rPr lang="t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1:16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0877838"/>
      </p:ext>
    </p:extLst>
  </p:cSld>
  <p:clrMapOvr>
    <a:masterClrMapping/>
  </p:clrMapOvr>
  <p:transition/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498117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యూదు స్త్రీ, నయోమికి అన్యులను వివాహం చేసుకున్న ఇద్దరు కుమారులు ఉన్నారు. అయితే ఆమె ఇద్దరు కుమారులు చనిపోయారు. కాబట్టి, ఆమె తన ఇద్దరు వితంతు కోడళ్లతో మిగిలిపోయింది.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41"/>
            <a:ext cx="9144000" cy="5432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412306"/>
      </p:ext>
    </p:extLst>
  </p:cSld>
  <p:clrMapOvr>
    <a:masterClrMapping/>
  </p:clrMapOvr>
  <p:transition/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8" y="4509120"/>
            <a:ext cx="896322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నయోమి యూదాలోని తన ఇంటికి తిరిగి వెళ్లాలని నిర్ణయించుకుంది. ఇంటికి తిరిగి రావాలని తన ఇద్దరు కోడళ్లతో చెప్పింది. కానీ, ఆమె రెండవ కోడలు తన స్వగ్రామానికి తిరిగి వెళ్ళలేదు, కానీ యూదాలో నివసించడానికి ఆమె అత్తగారిని అనుసరించింది.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41"/>
            <a:ext cx="9143999" cy="4352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191933"/>
      </p:ext>
    </p:extLst>
  </p:cSld>
  <p:clrMapOvr>
    <a:masterClrMapping/>
  </p:clrMapOvr>
  <p:transition/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478649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నయోమితో జీవించడానికి రూత్ మిగిలిపోయిన ధాన్యాన్ని తీసుకోవలసి వచ్చింది, ఎందుకంటే ఆమెకు ఇంటిని నిర్వహించడానికి భర్త లేడు.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44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891339"/>
      </p:ext>
    </p:extLst>
  </p:cSld>
  <p:clrMapOvr>
    <a:masterClrMapping/>
  </p:clrMapOvr>
  <p:transition/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366" y="5473005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ఆమె బోయజుకు చెందిన పొలంలో మిగిలిపోయిన ధాన్యాన్ని తీయడం జరిగింది. బోయజు ఆమె గొప్ప స్త్రీ అని భావించి రూతును వివాహం చేసుకున్నాడు.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27908" cy="530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464400"/>
      </p:ext>
    </p:extLst>
  </p:cSld>
  <p:clrMapOvr>
    <a:masterClrMapping/>
  </p:clrMapOvr>
  <p:transition/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366" y="5517232"/>
            <a:ext cx="90546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e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బోయజు రూత్ మరియు నయోమిని కుటుంబంగా స్వీకరించాడు మరియు సంతోషకరమైన జీవితాన్ని గడిపాడు. భవిష్యత్తులో, కింగ్ డేవిడ్ మరియు జీసస్ బోయజు మరియు రూత్ వంశం నుండి వచ్చారు.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27908" cy="5445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0938595"/>
      </p:ext>
    </p:extLst>
  </p:cSld>
  <p:clrMapOvr>
    <a:masterClrMapping/>
  </p:clrMapOvr>
  <p:transition/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e" altLang="ko-KR" sz="4000"/>
              <a:t>నేటి పాఠం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85727" y="8062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06535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196752"/>
            <a:ext cx="82089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e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రూత్ అన్యజనురాలు. ఆమె మంచి మరియు నిజాయితీగల మహిళ మరియు ఆమె అత్తగారికి బాగా సేవ చేసింది.</a:t>
            </a:r>
          </a:p>
          <a:p>
            <a:pPr xmlns:a="http://schemas.openxmlformats.org/drawingml/2006/main" algn="ctr"/>
            <a:r xmlns:a="http://schemas.openxmlformats.org/drawingml/2006/main">
              <a:rPr lang="te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కాబట్టి, ఆమె ఆశీర్వదించబడింది.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te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మన పొరుగువారికి కూడా సహాయం చేయాలి</a:t>
            </a:r>
          </a:p>
          <a:p>
            <a:pPr xmlns:a="http://schemas.openxmlformats.org/drawingml/2006/main" algn="ctr"/>
            <a:r xmlns:a="http://schemas.openxmlformats.org/drawingml/2006/main">
              <a:rPr lang="te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మరియు దేవుణ్ణి ఆరాధించండి</a:t>
            </a:r>
          </a:p>
          <a:p>
            <a:pPr xmlns:a="http://schemas.openxmlformats.org/drawingml/2006/main" algn="ctr"/>
            <a:r xmlns:a="http://schemas.openxmlformats.org/drawingml/2006/main">
              <a:rPr lang="te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మంచి మరియు హృదయపూర్వక హృదయంతో.</a:t>
            </a:r>
          </a:p>
        </p:txBody>
      </p:sp>
    </p:spTree>
    <p:extLst>
      <p:ext uri="{BB962C8B-B14F-4D97-AF65-F5344CB8AC3E}">
        <p14:creationId xmlns:p14="http://schemas.microsoft.com/office/powerpoint/2010/main" val="1923963811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e" altLang="ko-KR" sz="4000">
                <a:solidFill>
                  <a:srgbClr val="FF0000"/>
                </a:solidFill>
              </a:rPr>
              <a:t>నేటి మాట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5469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0722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 xmlns:a="http://schemas.openxmlformats.org/drawingml/2006/main">
              <a:rPr lang="te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మరియు నేను ఈజిప్టుపై నా చేయి చాపి ఇశ్రాయేలీయులను దాని నుండి బయటకు తీసుకువచ్చినప్పుడు నేనే యెహోవానని ఐగుప్తీయులు తెలుసుకుంటారు.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ఎక్సోడస్</a:t>
            </a:r>
            <a:r xmlns:a="http://schemas.openxmlformats.org/drawingml/2006/main">
              <a:rPr lang="t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7:5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38097"/>
      </p:ext>
    </p:extLst>
  </p:cSld>
  <p:clrMapOvr>
    <a:masterClrMapping/>
  </p:clrMapOvr>
  <p:transition/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473196" y="170411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e" altLang="ko-KR" sz="3200"/>
              <a:t>దేవుడు?</a:t>
            </a:r>
            <a:r xmlns:a="http://schemas.openxmlformats.org/drawingml/2006/main">
              <a:rPr lang="te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e" altLang="ko-KR" sz="3600">
                <a:solidFill>
                  <a:srgbClr val="C00000"/>
                </a:solidFill>
              </a:rPr>
              <a:t>దేవుడు..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e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దేవుడు బాహ్య రూపాన్ని చూడడు కానీ హృదయాన్ని చూస్తాడు.</a:t>
            </a:r>
          </a:p>
        </p:txBody>
      </p:sp>
    </p:spTree>
    <p:extLst>
      <p:ext uri="{BB962C8B-B14F-4D97-AF65-F5344CB8AC3E}">
        <p14:creationId xmlns:p14="http://schemas.microsoft.com/office/powerpoint/2010/main" val="2891677193"/>
      </p:ext>
    </p:extLst>
  </p:cSld>
  <p:clrMapOvr>
    <a:masterClrMapping/>
  </p:clrMapOvr>
  <p:transition/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e" altLang="ko-KR" sz="4000">
                <a:solidFill>
                  <a:srgbClr val="FF0000"/>
                </a:solidFill>
              </a:rPr>
              <a:t>నేటి క్విజ్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8135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e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నయోమి మోయాబు నుండి యూదాకు ఎందుకు తిరిగి వచ్చింది?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ఆమె జబ్బుపడినందున..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ఎందుకంటే ఆమె భర్త చనిపోయాడు..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ఎందుకంటే ఆమె ఇద్దరు కుమారులు చనిపోయారు..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ఎందుకంటే ఆమె తన కుటుంబాన్ని కలవాలనుకుంది..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77605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e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te" altLang="ko-KR" sz="2800">
                <a:solidFill>
                  <a:srgbClr val="FF0000"/>
                </a:solidFill>
              </a:rPr>
              <a:t>ఎందుకంటే ఆమె ఇద్దరు కుమారులు చనిపోయారు..</a:t>
            </a:r>
          </a:p>
        </p:txBody>
      </p:sp>
    </p:spTree>
    <p:extLst>
      <p:ext uri="{BB962C8B-B14F-4D97-AF65-F5344CB8AC3E}">
        <p14:creationId xmlns:p14="http://schemas.microsoft.com/office/powerpoint/2010/main" val="300856549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e" altLang="ko-KR" sz="4000">
                <a:solidFill>
                  <a:srgbClr val="FF0000"/>
                </a:solidFill>
              </a:rPr>
              <a:t>నేటి మాట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631435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2364505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e" altLang="ko-KR" sz="3600">
                <a:solidFill>
                  <a:schemeClr val="bg1">
                    <a:lumMod val="50000"/>
                  </a:schemeClr>
                </a:solidFill>
              </a:rPr>
              <a:t>మీ ప్రజలు నా ప్రజలు మరియు మీ దేవుడు నా దేవుడు.</a:t>
            </a:r>
            <a:endParaRPr xmlns:a="http://schemas.openxmlformats.org/drawingml/2006/main" lang="ko-KR" altLang="en-US" sz="3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5171139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రూత్</a:t>
            </a:r>
            <a:r xmlns:a="http://schemas.openxmlformats.org/drawingml/2006/main">
              <a:rPr lang="t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1:16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6256252"/>
      </p:ext>
    </p:extLst>
  </p:cSld>
  <p:clrMapOvr>
    <a:masterClrMapping/>
  </p:clrMapOvr>
  <p:transition/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e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సంఖ్య 28 దేవుని వాక్యము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2054458"/>
            <a:ext cx="393111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e" altLang="ko-KR" sz="4400"/>
              <a:t>హన్నా ప్రార్థన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23928" y="2005816"/>
            <a:ext cx="5220072" cy="370312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4322389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e" altLang="ko-KR" sz="4000">
                <a:solidFill>
                  <a:srgbClr val="FF0000"/>
                </a:solidFill>
              </a:rPr>
              <a:t>నేటి మాట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97722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6392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988840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e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మరియు బాలుడైన సమూయేలు యెహోవాకు మరియు మనుష్యులకు అనుకూలంగా మరియు పొట్టిగా పెరుగుతూనే ఉన్నాడు.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శామ్యూల్</a:t>
            </a:r>
            <a:r xmlns:a="http://schemas.openxmlformats.org/drawingml/2006/main">
              <a:rPr lang="t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2:26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8706267"/>
      </p:ext>
    </p:extLst>
  </p:cSld>
  <p:clrMapOvr>
    <a:masterClrMapping/>
  </p:clrMapOvr>
  <p:transition/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301208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హన్నాకు కొడుకు లేడు. కాబట్టి, ఆమె చాలా విచారంగా ఉంది, ఆమె దేవుడిని ప్రార్థించింది. "ఓహ్, తండ్రీ దేవా, మీరు నాకు కొడుకును ఇస్తే, నేను అతని జీవితంలోని అన్ని రోజులు మీ కోసం అతనిని ఇస్తాను."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388" y="-62481"/>
            <a:ext cx="8267224" cy="5291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480172"/>
      </p:ext>
    </p:extLst>
  </p:cSld>
  <p:clrMapOvr>
    <a:masterClrMapping/>
  </p:clrMapOvr>
  <p:transition/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దేవుడు ఆమె ప్రార్థనను జ్ఞాపకం చేసుకున్నాడు మరియు హన్నాకు శామ్యూల్ అనే కుమారుడిని ఇచ్చాడు.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907" y="-1680"/>
            <a:ext cx="8084186" cy="5734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995648"/>
      </p:ext>
    </p:extLst>
  </p:cSld>
  <p:clrMapOvr>
    <a:masterClrMapping/>
  </p:clrMapOvr>
  <p:transition/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59269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హన్నా తన కుమారుడిని దేవాలయంలో దేవుణ్ణి ఆరాధించడానికి ముందు ప్రార్థన చేసింది.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27908" cy="5733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924915"/>
      </p:ext>
    </p:extLst>
  </p:cSld>
  <p:clrMapOvr>
    <a:masterClrMapping/>
  </p:clrMapOvr>
  <p:transition/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59269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శామ్యూల్ దేవుణ్ణి ఆరాధిస్తూ ఆలయంలో నివసించాడు. అతను మనుష్యుల నుండి మరియు దేవుని నుండి చాలా దయ పొందాడు.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0767" y="8209"/>
            <a:ext cx="8146374" cy="577905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58283303"/>
      </p:ext>
    </p:extLst>
  </p:cSld>
  <p:clrMapOvr>
    <a:masterClrMapping/>
  </p:clrMapOvr>
  <p:transition/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920824"/>
            <a:ext cx="90546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e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లిటిల్ శామ్యూల్ చిన్న పిల్లవాడిగా బాగా పెరిగాడు. తరువాత, అతను దేవుని స్వరాన్ని వినే ప్రవక్త అయ్యాడు.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0350" y="8209"/>
            <a:ext cx="8182090" cy="579705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92661282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432" y="0"/>
            <a:ext cx="8211136" cy="5229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0389" y="5229200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మోషే ఈజిప్టు రాజు ఫరోకు దేవుని ఆజ్ఞను చెప్పాడు. "ప్రభువు చెప్పేదేమిటంటే, నన్ను ఆరాధించడానికి నా ప్రజలను వెళ్లనివ్వండి."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3694872"/>
      </p:ext>
    </p:extLst>
  </p:cSld>
  <p:clrMapOvr>
    <a:masterClrMapping/>
  </p:clrMapOvr>
  <p:transition/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e" altLang="ko-KR" sz="4000">
                <a:solidFill>
                  <a:srgbClr val="FF0000"/>
                </a:solidFill>
              </a:rPr>
              <a:t>నేటి పాఠం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38769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808582"/>
            <a:ext cx="820891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దేవుడు హన్నా యొక్క అన్ని ప్రార్థనలను ఆలకించాడు, ఆమెను జ్ఞాపకం చేసుకున్నాడు మరియు దానికి పూర్తిగా సమాధానం ఇచ్చాడు.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t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దేవుడు మన ప్రార్ధనలన్నీ వింటాడు.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t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కాబట్టి, మనము ప్రార్థించాలి</a:t>
            </a:r>
          </a:p>
          <a:p>
            <a:pPr xmlns:a="http://schemas.openxmlformats.org/drawingml/2006/main" algn="ctr"/>
            <a:r xmlns:a="http://schemas.openxmlformats.org/drawingml/2006/main">
              <a:rPr lang="t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తీవ్రంగా మరియు నిజాయితీగా.</a:t>
            </a:r>
          </a:p>
        </p:txBody>
      </p:sp>
    </p:spTree>
    <p:extLst>
      <p:ext uri="{BB962C8B-B14F-4D97-AF65-F5344CB8AC3E}">
        <p14:creationId xmlns:p14="http://schemas.microsoft.com/office/powerpoint/2010/main" val="2530000763"/>
      </p:ext>
    </p:extLst>
  </p:cSld>
  <p:clrMapOvr>
    <a:masterClrMapping/>
  </p:clrMapOvr>
  <p:transition/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37675" y="23753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e" altLang="ko-KR" sz="3200"/>
              <a:t>దేవుడు?</a:t>
            </a:r>
            <a:r xmlns:a="http://schemas.openxmlformats.org/drawingml/2006/main">
              <a:rPr lang="te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e" altLang="ko-KR" sz="3600">
                <a:solidFill>
                  <a:srgbClr val="C00000"/>
                </a:solidFill>
              </a:rPr>
              <a:t>దేవుడు..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e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దేవుడు మా ప్రార్థనను ఆలకించాడు మరియు నమ్మకంగా జవాబిచ్చాడు.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7786065"/>
      </p:ext>
    </p:extLst>
  </p:cSld>
  <p:clrMapOvr>
    <a:masterClrMapping/>
  </p:clrMapOvr>
  <p:transition/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e" altLang="ko-KR" sz="4000">
                <a:solidFill>
                  <a:srgbClr val="FF0000"/>
                </a:solidFill>
              </a:rPr>
              <a:t>ఈరోజు</a:t>
            </a:r>
            <a:r xmlns:a="http://schemas.openxmlformats.org/drawingml/2006/main">
              <a:rPr lang="te" altLang="en-US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lang="te" altLang="ko-KR" sz="4000">
                <a:solidFill>
                  <a:srgbClr val="FF0000"/>
                </a:solidFill>
              </a:rPr>
              <a:t>క్విజ్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e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హన్నా ఎందుకు చాలా విచారంగా ఉంది?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కడుపునొప్పి కారణంగా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డబ్బు లేనందున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కొడుకు లేనందున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ఎందుకంటే ఆమె వికారమైనది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e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te" altLang="ko-KR" sz="2800">
                <a:solidFill>
                  <a:srgbClr val="FF0000"/>
                </a:solidFill>
              </a:rPr>
              <a:t>కొడుకు లేనందున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844003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e" altLang="ko-KR" sz="4000">
                <a:solidFill>
                  <a:srgbClr val="FF0000"/>
                </a:solidFill>
              </a:rPr>
              <a:t>నేటి మాట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97722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6392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988840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e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మరియు బాలుడైన సమూయేలు యెహోవాకు మరియు మనుష్యులకు అనుకూలంగా మరియు పొట్టిగా పెరుగుతూనే ఉన్నాడు.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శామ్యూల్</a:t>
            </a:r>
            <a:r xmlns:a="http://schemas.openxmlformats.org/drawingml/2006/main">
              <a:rPr lang="t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2:26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5876549"/>
      </p:ext>
    </p:extLst>
  </p:cSld>
  <p:clrMapOvr>
    <a:masterClrMapping/>
  </p:clrMapOvr>
  <p:transition/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30336" y="2009816"/>
            <a:ext cx="5044008" cy="3939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79512" y="1412776"/>
            <a:ext cx="3312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e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నం.</a:t>
            </a:r>
            <a:r xmlns:a="http://schemas.openxmlformats.org/drawingml/2006/main">
              <a:rPr lang="te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te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29 దేవుని వాక్యము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6603" y="1805028"/>
            <a:ext cx="393111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e" altLang="ko-KR" sz="4400"/>
              <a:t>సౌలు రాజు, ఇశ్రాయేలు మొదటి రాజు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38049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e" altLang="ko-KR" sz="4000">
                <a:solidFill>
                  <a:srgbClr val="FF0000"/>
                </a:solidFill>
              </a:rPr>
              <a:t>నేటి మాట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8135" y="4958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e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యెహోవా ఇలా జవాబిచ్చాడు, "వారి మాట వినండి మరియు వారికి రాజును ఇవ్వండి." అప్పుడు సమూయేలు ఇశ్రాయేలీయులతో, “అందరూ తమ తమ ఊరికి తిరిగి వెళ్లండి” అని చెప్పాడు.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శామ్యూల్</a:t>
            </a:r>
            <a:r xmlns:a="http://schemas.openxmlformats.org/drawingml/2006/main">
              <a:rPr lang="t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8:22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9858032"/>
      </p:ext>
    </p:extLst>
  </p:cSld>
  <p:clrMapOvr>
    <a:masterClrMapping/>
  </p:clrMapOvr>
  <p:transition/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-185"/>
            <a:ext cx="8183323" cy="578561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"మాకు రాజు కావాలి!" ఇశ్రాయేలు ప్రజలు తమ కోసం ఒక రాజును సమూయేలుకు ఇవ్వాలని కోరారు.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8221010"/>
      </p:ext>
    </p:extLst>
  </p:cSld>
  <p:clrMapOvr>
    <a:masterClrMapping/>
  </p:clrMapOvr>
  <p:transition/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814" y="0"/>
            <a:ext cx="8250374" cy="58326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"వారు అడిగినట్లు నేను వారికి ఒక రాజును ఇస్తాను." దేవుడు శామ్యూల్‌కు జవాబిచ్చాడు.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0779914"/>
      </p:ext>
    </p:extLst>
  </p:cSld>
  <p:clrMapOvr>
    <a:masterClrMapping/>
  </p:clrMapOvr>
  <p:transition/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1" y="0"/>
            <a:ext cx="9144451" cy="580526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3716" y="5897950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దేవుడు సౌలును సమూయేలు దగ్గరకు పంపాడు. ఇశ్రాయేలు రాజుగా ఉండేందుకు దేవుడు శామ్యూల్ తలపై నూనె పోసుకోవడానికి అనుమతించాడు.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0023618"/>
      </p:ext>
    </p:extLst>
  </p:cSld>
  <p:clrMapOvr>
    <a:masterClrMapping/>
  </p:clrMapOvr>
  <p:transition/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"ఇతడు మన నాయకుడు సౌలు." దేవుడు సౌలును ఇశ్రాయేలు నాయకునిగా నియమించాడని శామ్యూల్ ఇశ్రాయేలీయులకు తెలియజేసాడు.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80530" y="-171400"/>
            <a:ext cx="9505055" cy="6048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359293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813" y="-27383"/>
            <a:ext cx="8250374" cy="58326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"అవకాశమే లేదు! దేవుడు ఎవరు? నేనే దేవుడను" ఫరో దానిని చాలా గట్టిగా తిరస్కరించాడు.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0085485"/>
      </p:ext>
    </p:extLst>
  </p:cSld>
  <p:clrMapOvr>
    <a:masterClrMapping/>
  </p:clrMapOvr>
  <p:transition/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4000" cy="56612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661248"/>
            <a:ext cx="89632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e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మొదట, సౌలు ఇశ్రాయేలీయులను దేవుని చిత్తానికి నమ్మకంగా విధేయత చూపుతూ చక్కగా నడిపించాడు. అయినప్పటికీ, అతను తన గర్వం మరియు గర్వం కారణంగా దేవుని చిత్తానికి ద్రోహం చేసిన చెడ్డ రాజు అయ్యాడు.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7631123"/>
      </p:ext>
    </p:extLst>
  </p:cSld>
  <p:clrMapOvr>
    <a:masterClrMapping/>
  </p:clrMapOvr>
  <p:transition/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45204" y="196529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e" altLang="ko-KR" sz="4000">
                <a:solidFill>
                  <a:srgbClr val="FF0000"/>
                </a:solidFill>
              </a:rPr>
              <a:t>నేటి పాఠం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62911" y="68074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76368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484784"/>
            <a:ext cx="82089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e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మొదట సౌలు వినయంగా ఉన్నాడు.</a:t>
            </a:r>
          </a:p>
          <a:p>
            <a:pPr xmlns:a="http://schemas.openxmlformats.org/drawingml/2006/main" algn="ctr"/>
            <a:r xmlns:a="http://schemas.openxmlformats.org/drawingml/2006/main">
              <a:rPr lang="te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అయితే, అతను రాజు అయిన తర్వాత.</a:t>
            </a:r>
          </a:p>
          <a:p>
            <a:pPr xmlns:a="http://schemas.openxmlformats.org/drawingml/2006/main" algn="ctr"/>
            <a:r xmlns:a="http://schemas.openxmlformats.org/drawingml/2006/main">
              <a:rPr lang="te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అతను ఇకపై దేవుని చిత్తానికి లోబడలేదు.</a:t>
            </a:r>
          </a:p>
          <a:p>
            <a:pPr xmlns:a="http://schemas.openxmlformats.org/drawingml/2006/main" algn="ctr"/>
            <a:r xmlns:a="http://schemas.openxmlformats.org/drawingml/2006/main">
              <a:rPr lang="te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అతను అహంకారి మరియు దురాశ అయ్యాడు.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te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మీ తండ్రి దేవుడు మిమ్మల్ని పైకి ఎత్తినప్పుడు మీరు నిరంతరం వినయంగా ఉండాలి.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6395422"/>
      </p:ext>
    </p:extLst>
  </p:cSld>
  <p:clrMapOvr>
    <a:masterClrMapping/>
  </p:clrMapOvr>
  <p:transition/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473196" y="198428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e" altLang="ko-KR" sz="3200"/>
              <a:t>దేవుడు?</a:t>
            </a:r>
            <a:r xmlns:a="http://schemas.openxmlformats.org/drawingml/2006/main">
              <a:rPr lang="te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e" altLang="ko-KR" sz="3600">
                <a:solidFill>
                  <a:srgbClr val="C00000"/>
                </a:solidFill>
              </a:rPr>
              <a:t>దేవుడు..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95536" y="2683077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e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దేవుడు వినయస్థులను ప్రేమిస్తాడు,</a:t>
            </a:r>
          </a:p>
          <a:p>
            <a:r xmlns:a="http://schemas.openxmlformats.org/drawingml/2006/main">
              <a:rPr lang="te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కానీ గర్విష్ఠులను తిరస్కరిస్తుంది.</a:t>
            </a:r>
          </a:p>
        </p:txBody>
      </p:sp>
    </p:spTree>
    <p:extLst>
      <p:ext uri="{BB962C8B-B14F-4D97-AF65-F5344CB8AC3E}">
        <p14:creationId xmlns:p14="http://schemas.microsoft.com/office/powerpoint/2010/main" val="2097935791"/>
      </p:ext>
    </p:extLst>
  </p:cSld>
  <p:clrMapOvr>
    <a:masterClrMapping/>
  </p:clrMapOvr>
  <p:transition/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e" altLang="ko-KR" sz="4000">
                <a:solidFill>
                  <a:srgbClr val="FF0000"/>
                </a:solidFill>
              </a:rPr>
              <a:t>నేటి క్విజ్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53167" y="6762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86036" y="6414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e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ఇశ్రాయేలీయులు సమూయేలును ఏమి అడిగారు?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ఆహారం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59532" y="3501366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రాజు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దేవుని వాక్యము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7982" y="5148780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ఇల్లు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66935" y="3502681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e" altLang="en-US" sz="2800">
                <a:solidFill>
                  <a:srgbClr val="FF0000"/>
                </a:solidFill>
              </a:rPr>
              <a:t>② </a:t>
            </a:r>
            <a:r xmlns:a="http://schemas.openxmlformats.org/drawingml/2006/main">
              <a:rPr lang="te" altLang="ko-KR" sz="2800">
                <a:solidFill>
                  <a:srgbClr val="FF0000"/>
                </a:solidFill>
              </a:rPr>
              <a:t>రాజు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135342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e" altLang="ko-KR" sz="4000">
                <a:solidFill>
                  <a:srgbClr val="FF0000"/>
                </a:solidFill>
              </a:rPr>
              <a:t>నేటి మాట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8135" y="4958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e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యెహోవా ఇలా జవాబిచ్చాడు, "వారి మాట వినండి మరియు వారికి రాజును ఇవ్వండి." అప్పుడు సమూయేలు ఇశ్రాయేలీయులతో, “అందరూ తమ తమ ఊరికి తిరిగి వెళ్లండి” అని చెప్పాడు.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శామ్యూల్</a:t>
            </a:r>
            <a:r xmlns:a="http://schemas.openxmlformats.org/drawingml/2006/main">
              <a:rPr lang="t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8:22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45445"/>
      </p:ext>
    </p:extLst>
  </p:cSld>
  <p:clrMapOvr>
    <a:masterClrMapping/>
  </p:clrMapOvr>
  <p:transition/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e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నం.</a:t>
            </a:r>
            <a:r xmlns:a="http://schemas.openxmlformats.org/drawingml/2006/main">
              <a:rPr lang="te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te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30 దేవుని వాక్యము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e" altLang="ko-KR" sz="4000"/>
              <a:t>గోలియత్‌ను చంపిన యువకుడు, డేవిడ్</a:t>
            </a:r>
            <a:r xmlns:a="http://schemas.openxmlformats.org/drawingml/2006/main">
              <a:rPr lang="te" altLang="en-US" sz="4000"/>
              <a:t> </a:t>
            </a:r>
            <a:endParaRPr xmlns:a="http://schemas.openxmlformats.org/drawingml/2006/main" lang="en-US" altLang="ko-KR" sz="4000"/>
          </a:p>
          <a:p>
            <a:pPr algn="ctr"/>
            <a:endParaRPr lang="ko-KR" altLang="en-US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110" y="1201791"/>
            <a:ext cx="5075890" cy="4967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32214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7" y="187389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e" altLang="ko-KR" sz="4000">
                <a:solidFill>
                  <a:srgbClr val="FF0000"/>
                </a:solidFill>
              </a:rPr>
              <a:t>నేటి మాట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3399" y="3805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38050" y="70578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e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దావీదు ఫిలిష్తీయునితో ఇలా అన్నాడు: “నువ్వు కత్తి, ఈటె, ఈటెతో నా మీదికి వచ్చావు, అయితే నీవు ధిక్కరించిన ఇశ్రాయేలు సైన్యాల దేవుడు సర్వశక్తిమంతుడైన యెహోవా నామంలో నేను నీ మీదికి వస్తాను.</a:t>
            </a:r>
          </a:p>
          <a:p>
            <a:endParaRPr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97810" y="5291922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శామ్యూల్</a:t>
            </a:r>
            <a:r xmlns:a="http://schemas.openxmlformats.org/drawingml/2006/main">
              <a:rPr lang="t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17:45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5172561"/>
      </p:ext>
    </p:extLst>
  </p:cSld>
  <p:clrMapOvr>
    <a:masterClrMapping/>
  </p:clrMapOvr>
  <p:transition/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e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ఫిలిష్తీయుల శిబిరంలో గొల్యాతు అనే పెద్ద సైనికుడు ఉండేవాడు. గొడవ ప్రారంభించి దేవుని పేరును అవమానించాడు.</a:t>
            </a:r>
            <a:endParaRPr xmlns:a="http://schemas.openxmlformats.org/drawingml/2006/main" lang="ko-KR" altLang="en-US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796" y="-1531"/>
            <a:ext cx="8299301" cy="5878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983819"/>
      </p:ext>
    </p:extLst>
  </p:cSld>
  <p:clrMapOvr>
    <a:masterClrMapping/>
  </p:clrMapOvr>
  <p:transition/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657671"/>
            <a:ext cx="89632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e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అతన్ని భయపెట్టడం వల్ల అతనితో పోరాడటానికి ఎవరూ సాహసించలేదు.</a:t>
            </a:r>
          </a:p>
          <a:p>
            <a:r xmlns:a="http://schemas.openxmlformats.org/drawingml/2006/main">
              <a:rPr lang="te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ఆ సమయంలో దావీదు రాజు సౌలుతో, “నేను వెళ్లి అతనితో యుద్ధం చేస్తాను” అని చెప్పాడు.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0"/>
            <a:ext cx="8316416" cy="5517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256506"/>
      </p:ext>
    </p:extLst>
  </p:cSld>
  <p:clrMapOvr>
    <a:masterClrMapping/>
  </p:clrMapOvr>
  <p:transition/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'దేవుడు నాతో ఉంటే నేను అతనిని ఓడించగలను.'</a:t>
            </a:r>
          </a:p>
          <a:p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దావీదు ఐదు మృదువైన రాళ్లతో గొల్యాతు దగ్గరికి వచ్చాడు.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957" y="116632"/>
            <a:ext cx="7939268" cy="576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732043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211639" cy="580526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మోషే దేవుణ్ణి ప్రార్థించాడు. "ప్రభూ, దయచేసి ఇక నుండి మీరు ఏమి చేస్తారో నాకు తెలియజేయండి."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6147376"/>
      </p:ext>
    </p:extLst>
  </p:cSld>
  <p:clrMapOvr>
    <a:masterClrMapping/>
  </p:clrMapOvr>
  <p:transition/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683" y="5805264"/>
            <a:ext cx="905463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e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దావీదు కత్తి మరియు ఈటెతో తన మీదికి వచ్చిన గొల్యాతుతో ఇలా అన్నాడు. "దేవుడైన యెహోవా నామంలో నేను నీతో పోరాడుతున్నాను!"</a:t>
            </a:r>
            <a:endParaRPr xmlns:a="http://schemas.openxmlformats.org/drawingml/2006/main" lang="ko-KR" altLang="en-US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90962"/>
            <a:ext cx="7956376" cy="5428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255554"/>
      </p:ext>
    </p:extLst>
  </p:cSld>
  <p:clrMapOvr>
    <a:masterClrMapping/>
  </p:clrMapOvr>
  <p:transition/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e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దావీదు ఒక రాయి విసిరి గొల్యాతు నుదుటిపై కొట్టాడు.</a:t>
            </a:r>
          </a:p>
          <a:p>
            <a:r xmlns:a="http://schemas.openxmlformats.org/drawingml/2006/main">
              <a:rPr lang="te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దేవుని సహాయంతో ఈ యుద్ధంలో దావీదు విజయం సాధించాడు.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4" y="0"/>
            <a:ext cx="9144000" cy="580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559526"/>
      </p:ext>
    </p:extLst>
  </p:cSld>
  <p:clrMapOvr>
    <a:masterClrMapping/>
  </p:clrMapOvr>
  <p:transition/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e" altLang="ko-KR" sz="4000">
                <a:solidFill>
                  <a:srgbClr val="FF0000"/>
                </a:solidFill>
              </a:rPr>
              <a:t>నేటి పాఠం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0313" y="10902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92245" y="97120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ఇజ్రాయెల్ సైనికులు భయపడ్డారు</a:t>
            </a:r>
            <a:r xmlns:a="http://schemas.openxmlformats.org/drawingml/2006/main">
              <a:rPr lang="te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దిగ్గజం గోలియత్ యొక్క. వారు అతనికి భయపడ్డారు.</a:t>
            </a:r>
          </a:p>
          <a:p>
            <a:pPr xmlns:a="http://schemas.openxmlformats.org/drawingml/2006/main" algn="ctr"/>
            <a:r xmlns:a="http://schemas.openxmlformats.org/drawingml/2006/main">
              <a:rPr lang="t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అయితే, దేవుని రక్షణను నమ్మిన డేవిడ్ అతనితో ధైర్యంగా పోరాడి ఓడించాడు.</a:t>
            </a:r>
          </a:p>
          <a:p>
            <a:pPr xmlns:a="http://schemas.openxmlformats.org/drawingml/2006/main" algn="ctr"/>
            <a:r xmlns:a="http://schemas.openxmlformats.org/drawingml/2006/main">
              <a:rPr lang="t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భగవంతుడు మనల్ని ఎల్లవేళలా రక్షిస్తాడనే నమ్మకం ఉండాలి. ఎలాంటి పరిస్థితుల్లోనైనా దేవుడు మనల్ని రక్షిస్తాడనే నమ్మకంతో మనం ధైర్యం పొందవచ్చు.</a:t>
            </a:r>
          </a:p>
          <a:p>
            <a:pPr xmlns:a="http://schemas.openxmlformats.org/drawingml/2006/main" algn="ctr"/>
            <a:r xmlns:a="http://schemas.openxmlformats.org/drawingml/2006/main">
              <a:rPr lang="t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భగవంతునిపై నమ్మకం నుండి వచ్చే ధైర్యం ఎలాంటి భయాన్ని అయినా అధిగమించగలదు.</a:t>
            </a:r>
          </a:p>
        </p:txBody>
      </p:sp>
    </p:spTree>
    <p:extLst>
      <p:ext uri="{BB962C8B-B14F-4D97-AF65-F5344CB8AC3E}">
        <p14:creationId xmlns:p14="http://schemas.microsoft.com/office/powerpoint/2010/main" val="1323667482"/>
      </p:ext>
    </p:extLst>
  </p:cSld>
  <p:clrMapOvr>
    <a:masterClrMapping/>
  </p:clrMapOvr>
  <p:transition/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31418" y="17389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e" altLang="ko-KR" sz="3200"/>
              <a:t>దేవుడు?</a:t>
            </a:r>
            <a:r xmlns:a="http://schemas.openxmlformats.org/drawingml/2006/main">
              <a:rPr lang="te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14224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8684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e" altLang="ko-KR" sz="3600">
                <a:solidFill>
                  <a:srgbClr val="C00000"/>
                </a:solidFill>
              </a:rPr>
              <a:t>దేవుడు..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e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దేవుడు తన కోసం పోరాడే వారికి విజయం ఇస్తాడు.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0413288"/>
      </p:ext>
    </p:extLst>
  </p:cSld>
  <p:clrMapOvr>
    <a:masterClrMapping/>
  </p:clrMapOvr>
  <p:transition/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09200" y="218022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e" altLang="ko-KR" sz="4000"/>
              <a:t>నేటి క్విజ్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3331" y="6271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89806" y="108964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e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దావీదు గొలియాతుపై విసిరినది ఏమిటి?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కత్తి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ఈటె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రాయి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కవచం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e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te" altLang="ko-KR" sz="2800">
                <a:solidFill>
                  <a:srgbClr val="FF0000"/>
                </a:solidFill>
              </a:rPr>
              <a:t>రాయి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250333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7" y="187389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e" altLang="ko-KR" sz="4000">
                <a:solidFill>
                  <a:srgbClr val="FF0000"/>
                </a:solidFill>
              </a:rPr>
              <a:t>నేటి మాట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3399" y="3805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38050" y="70578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e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దావీదు ఫిలిష్తీయునితో ఇలా అన్నాడు: “నువ్వు కత్తి, ఈటె, ఈటెతో నా మీదికి వచ్చావు, అయితే నీవు ధిక్కరించిన ఇశ్రాయేలు సైన్యాల దేవుడు సర్వశక్తిమంతుడైన యెహోవా నామంలో నేను నీ మీదికి వస్తాను.</a:t>
            </a:r>
          </a:p>
          <a:p>
            <a:endParaRPr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97810" y="5291922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శామ్యూల్</a:t>
            </a:r>
            <a:r xmlns:a="http://schemas.openxmlformats.org/drawingml/2006/main">
              <a:rPr lang="t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17:45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7102740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246" y="-14569"/>
            <a:ext cx="8232247" cy="517176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9366" y="5373216"/>
            <a:ext cx="9054634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e" altLang="ko-KR" sz="2700">
                <a:solidFill>
                  <a:schemeClr val="tx1">
                    <a:lumMod val="65000"/>
                    <a:lumOff val="35000"/>
                  </a:schemeClr>
                </a:solidFill>
              </a:rPr>
              <a:t>దేవుడు ఈజిప్టు దేశం మొత్తం మీద పది విపత్తులను దించాడు. ఈజిప్టు ప్రజలు మరియు ఫరో నిజమైన దేవుడు ఎవరో తెలుసుకున్నారు.</a:t>
            </a:r>
            <a:endParaRPr xmlns:a="http://schemas.openxmlformats.org/drawingml/2006/main" lang="ko-KR" altLang="en-US" sz="27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4512773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813" y="-27383"/>
            <a:ext cx="8250373" cy="583264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"మోషే, నీ ఇశ్రాయేలీయులందరితో ఈజిప్టు నుండి ఇప్పుడే బయలుదేరు." వారిని వెళ్లనివ్వడం తప్ప ఫరోకు వేరే మార్గం లేదు.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7293911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e" altLang="ko-KR" sz="4000">
                <a:solidFill>
                  <a:srgbClr val="FF0000"/>
                </a:solidFill>
              </a:rPr>
              <a:t>నేటి పాఠం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51126" y="5449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41136" y="87878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484784"/>
            <a:ext cx="820891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e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దేవుణ్ణి విస్మరించడంలో తానే అత్యంత బలవంతుడని ఫరో భావించాడు.</a:t>
            </a:r>
            <a:r xmlns:a="http://schemas.openxmlformats.org/drawingml/2006/main">
              <a:rPr lang="te" altLang="en-U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te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కాబట్టి, అతను పెద్ద డిజాస్టర్లను చవిచూడాల్సి వచ్చింది.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te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దేవుడే సర్వశక్తిమంతుడని మనం ఒప్పుకోవాలి.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5308479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te" altLang="ko-KR" sz="4000">
                <a:solidFill>
                  <a:srgbClr val="FF0000"/>
                </a:solidFill>
              </a:rPr>
              <a:t>నేటి మాట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65790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129215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te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అతడు చూచుటకు వెళ్లినట్లు యెహోవా చూచి దేవుడు అతనిని పిలిచెను</a:t>
            </a:r>
          </a:p>
          <a:p>
            <a:r xmlns:a="http://schemas.openxmlformats.org/drawingml/2006/main">
              <a:rPr lang="te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పొద లోపల నుండి,</a:t>
            </a:r>
          </a:p>
          <a:p>
            <a:r xmlns:a="http://schemas.openxmlformats.org/drawingml/2006/main">
              <a:rPr lang="te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"మోసెస్! మోసెస్!" మరియు మోషే, "ఇదిగో ఉన్నాను" అన్నాడు.</a:t>
            </a:r>
          </a:p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572000" y="5277887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ఎక్సోడస్</a:t>
            </a:r>
            <a:r xmlns:a="http://schemas.openxmlformats.org/drawingml/2006/main">
              <a:rPr lang="t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3:4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38097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e" altLang="ko-KR" sz="3200"/>
              <a:t>దేవుడు?</a:t>
            </a:r>
            <a:r xmlns:a="http://schemas.openxmlformats.org/drawingml/2006/main">
              <a:rPr lang="te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e" altLang="ko-KR" sz="3600">
                <a:solidFill>
                  <a:srgbClr val="C00000"/>
                </a:solidFill>
              </a:rPr>
              <a:t>దేవుడు..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e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దేవుడు భిన్నమైన రూపం విగ్రహాలు లేదా ఇతర తప్పుడు దేవుళ్ళు.</a:t>
            </a:r>
          </a:p>
          <a:p>
            <a:r xmlns:a="http://schemas.openxmlformats.org/drawingml/2006/main">
              <a:rPr lang="te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దేవుడు సజీవంగా ఉన్నాడు మరియు తన శక్తివంతమైన శక్తితో పని చేస్తున్నాడు.</a:t>
            </a:r>
          </a:p>
        </p:txBody>
      </p:sp>
    </p:spTree>
    <p:extLst>
      <p:ext uri="{BB962C8B-B14F-4D97-AF65-F5344CB8AC3E}">
        <p14:creationId xmlns:p14="http://schemas.microsoft.com/office/powerpoint/2010/main" val="3237399110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e" altLang="ko-KR" sz="4000">
                <a:solidFill>
                  <a:srgbClr val="FF0000"/>
                </a:solidFill>
              </a:rPr>
              <a:t>నేటి క్విజ్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984551" y="8062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105592" y="61465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e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దేవుడు ఈజిప్టుపై ఎన్ని విపత్తులను ఇచ్చాడు?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ఐదు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ఏడు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పన్నెండు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పది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e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te" altLang="ko-KR" sz="2800">
                <a:solidFill>
                  <a:srgbClr val="FF0000"/>
                </a:solidFill>
              </a:rPr>
              <a:t>పది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7449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e" altLang="ko-KR" sz="4000">
                <a:solidFill>
                  <a:srgbClr val="FF0000"/>
                </a:solidFill>
              </a:rPr>
              <a:t>నేటి మాట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5469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0722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 xmlns:a="http://schemas.openxmlformats.org/drawingml/2006/main">
              <a:rPr lang="te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మరియు నేను ఈజిప్టుపై నా చేయి చాపి ఇశ్రాయేలీయులను దాని నుండి బయటకు తీసుకువచ్చినప్పుడు నేనే యెహోవానని ఐగుప్తీయులు తెలుసుకుంటారు.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ఎక్సోడస్</a:t>
            </a:r>
            <a:r xmlns:a="http://schemas.openxmlformats.org/drawingml/2006/main">
              <a:rPr lang="t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7:5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2698156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30336" y="2009816"/>
            <a:ext cx="5044008" cy="3939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e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నం. 18</a:t>
            </a:r>
            <a:r xmlns:a="http://schemas.openxmlformats.org/drawingml/2006/main">
              <a:rPr lang="te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te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దేవుని వాక్యము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1202" y="3679303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6603" y="1805028"/>
            <a:ext cx="3931114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e" altLang="ko-KR" sz="4400"/>
              <a:t>మేఘ స్తంభం</a:t>
            </a:r>
          </a:p>
          <a:p>
            <a:pPr xmlns:a="http://schemas.openxmlformats.org/drawingml/2006/main" algn="ctr"/>
            <a:r xmlns:a="http://schemas.openxmlformats.org/drawingml/2006/main">
              <a:rPr lang="te" altLang="ko-KR" sz="4400"/>
              <a:t>మరియు ఎ పిల్లర్ ఆఫ్ ఫైర్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32620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e" altLang="ko-KR" sz="4000">
                <a:solidFill>
                  <a:srgbClr val="FF0000"/>
                </a:solidFill>
              </a:rPr>
              <a:t>నేటి మాట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97721" y="90494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44042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e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పగటిపూట యెహోవా వారిని దారిలో నడిపించడానికి మేఘ స్తంభం మీద మరియు రాత్రి వారికి వెలుగునిచ్చేందుకు అగ్ని స్తంభం మీద ముందుకు వెళ్లాడు, తద్వారా వారు పగలు లేదా రాత్రి ప్రయాణించవచ్చు.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నిర్గమకాండము 13:21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38097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"/>
            <a:ext cx="8183323" cy="537321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4404" y="5157192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ఇశ్రాయేలీయులు ఈజిప్టులో 430 సంవత్సరాలు నివసించారు. 430 సంవత్సరాల ముగింపులో వాగ్దానం చేయబడిన కనాను దేశానికి తిరిగి వెళ్ళడానికి వారు ఈజిప్టును విడిచిపెట్టారు.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3694872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772" y="65243"/>
            <a:ext cx="8232456" cy="544522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6102" y="5661248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"మనం సరైన రహదారిని ఎలా పొందగలం?", "మార్గంలో చెడు వ్యక్తులను మనం కలుసుకుంటే ఏమి చేయాలి?" వారు చాలా ఆందోళన చెందారు.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0085485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58" y="10009"/>
            <a:ext cx="9113750" cy="578524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3716" y="5897950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ఆ సమయంలో, దేవుడు వారికి మార్గనిర్దేశం చేస్తున్నాడని రుజువు చూపించాడు. అది మేఘ స్తంభం.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6147376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రాత్రికి అది అగ్ని స్తంభంగా మారింది. ఈ విధంగా, దేవుడు వారికి రాత్రి మరియు పగలు నడిపించాడు.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14030"/>
            <a:ext cx="9127908" cy="5828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512773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-16973"/>
            <a:ext cx="8183323" cy="546219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0389" y="5301208"/>
            <a:ext cx="89632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e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"మేము భయపడము, దేవుడు మనతో ఉన్నాడు!" ఇశ్రాయేలీయులు మేఘస్తంభం మరియు అగ్ని స్తంభంతో తమను నడిపించినందుకు దేవునికి కృతజ్ఞతలు తెలిపారు.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7124745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229200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ఒకరోజు, మోషే ఒక ఐగుప్తీయుడు ఇశ్రాయేలీయుడ్ని కొట్టడం చూసినప్పుడు, అతను కోపం తెచ్చుకున్నాడు, తన ప్రజల పక్షం వహించి, ఈజిప్షియన్‌ను చంపాడు.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769" y="-1"/>
            <a:ext cx="7982461" cy="5301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694872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e" altLang="ko-KR" sz="4000">
                <a:solidFill>
                  <a:srgbClr val="FF0000"/>
                </a:solidFill>
              </a:rPr>
              <a:t>ఈరోజు</a:t>
            </a:r>
            <a:r xmlns:a="http://schemas.openxmlformats.org/drawingml/2006/main">
              <a:rPr lang="te" altLang="en-US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lang="te" altLang="ko-KR" sz="4000">
                <a:solidFill>
                  <a:srgbClr val="FF0000"/>
                </a:solidFill>
              </a:rPr>
              <a:t>పాఠం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91643" y="11260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89806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484784"/>
            <a:ext cx="82089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e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చాలా మంది ఇశ్రాయేలీయులు ప్రమాదకరమైన ఎడారిని దాటినప్పుడు, దేవుడు వారిని మేఘ స్తంభం మరియు అగ్ని స్తంభంతో నడిపించాడని మరియు రక్షించాడని వారికి రుజువు చూపించాడు.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te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ఇప్పుడు, దేవుడు నాతో ఉన్నాడు మరియు నన్ను రక్షించు. దేవునికి కృతజ్ఞతలు తెలుపుదాం.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5308479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e" altLang="ko-KR" sz="3200"/>
              <a:t>దేవుడు?</a:t>
            </a:r>
            <a:r xmlns:a="http://schemas.openxmlformats.org/drawingml/2006/main">
              <a:rPr lang="te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e" altLang="ko-KR" sz="3600">
                <a:solidFill>
                  <a:srgbClr val="C00000"/>
                </a:solidFill>
              </a:rPr>
              <a:t>దేవుడు..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95536" y="2683077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e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దేవుడు ఎప్పుడూ మనతోనే ఉంటాడు.</a:t>
            </a:r>
          </a:p>
          <a:p>
            <a:r xmlns:a="http://schemas.openxmlformats.org/drawingml/2006/main">
              <a:rPr lang="te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మరియు అతను రాత్రి మరియు పగలు మనలను రక్షిస్తాడు.</a:t>
            </a:r>
          </a:p>
        </p:txBody>
      </p:sp>
    </p:spTree>
    <p:extLst>
      <p:ext uri="{BB962C8B-B14F-4D97-AF65-F5344CB8AC3E}">
        <p14:creationId xmlns:p14="http://schemas.microsoft.com/office/powerpoint/2010/main" val="3237399110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e" altLang="ko-KR" sz="4000">
                <a:solidFill>
                  <a:srgbClr val="FF0000"/>
                </a:solidFill>
              </a:rPr>
              <a:t>నేటి క్విజ్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205426" y="8200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25112" y="128829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e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ఇశ్రాయేలీయులు ఈజిప్టు నుండి బయలుదేరినప్పుడు, దేవుడు వారిని దేనితో నడిపించాడు?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మేఘ స్తంభం మరియు అగ్ని స్తంభం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పక్షి మరియు చేప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సూర్యుడు మరియు చంద్రుడు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7982" y="5148780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కుక్క మరియు పిల్లి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90801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e" altLang="en-US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lang="te" altLang="ko-KR" sz="2800">
                <a:solidFill>
                  <a:srgbClr val="FF0000"/>
                </a:solidFill>
              </a:rPr>
              <a:t>మేఘ స్తంభం మరియు అగ్ని స్తంభం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7449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e" altLang="ko-KR" sz="4000">
                <a:solidFill>
                  <a:srgbClr val="FF0000"/>
                </a:solidFill>
              </a:rPr>
              <a:t>నేటి మాట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97721" y="90494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44042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e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పగటిపూట యెహోవా వారిని దారిలో నడిపించడానికి మేఘ స్తంభం మీద మరియు రాత్రి వారికి వెలుగునిచ్చేందుకు అగ్ని స్తంభం మీద ముందుకు వెళ్లాడు, తద్వారా వారు పగలు లేదా రాత్రి ప్రయాణించవచ్చు.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నిర్గమకాండము 13:21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4921360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leo\Desktop\bk\구약\080 copy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10626" y="1340769"/>
            <a:ext cx="5044008" cy="4968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e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సంఖ్య 19 దేవుని వాక్యము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6202" y="3788212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64487" y="5529431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e" altLang="ko-KR" sz="4400"/>
              <a:t>ఇశ్రాయేలీయులు పొడి నేలపై విభజించబడిన సముద్రం గుండా వెళుతున్నారు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32620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e" altLang="ko-KR" sz="4000">
                <a:solidFill>
                  <a:srgbClr val="FF0000"/>
                </a:solidFill>
              </a:rPr>
              <a:t>నేటి మాట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11260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98129" y="59740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e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అప్పుడు మోషే సముద్రం మీద చెయ్యి చాచాడు, ఆ రాత్రంతా యెహోవా బలమైన తూర్పు గాలితో సముద్రాన్ని వెనక్కి తరిమివేసి పొడిగా మార్చాడు. జలాలు విభజించబడ్డాయి,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ఎక్సోడస్</a:t>
            </a:r>
            <a:r xmlns:a="http://schemas.openxmlformats.org/drawingml/2006/main">
              <a:rPr lang="t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14:</a:t>
            </a:r>
            <a:r xmlns:a="http://schemas.openxmlformats.org/drawingml/2006/main">
              <a:rPr lang="t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21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38097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80526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మోషే మరియు ఇశ్రాయేలీయులు కనానుకు వెళ్లే దారిలో ఎర్ర సముద్రాన్ని కలుసుకున్నారు.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3694872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7383"/>
            <a:ext cx="9144000" cy="58326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877272"/>
            <a:ext cx="89632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ఈజిప్షియన్ ఇశ్రాయేలీయులను మళ్లీ పట్టుకోవడానికి వారిని వెంబడించాడు.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0085485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2" y="0"/>
            <a:ext cx="9111816" cy="551723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3274" y="5502370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అప్పుడు, ఒక అద్భుతమైన విషయం జరిగింది! దేవుడు ఎర్ర సముద్రాన్ని విభజించాడు మరియు ఇశ్రాయేలీయులు పొడి నేల మీద నడవడానికి అనుమతించాడు.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6147376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30" y="-14569"/>
            <a:ext cx="9144000" cy="531577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4518" y="5459840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ఈజిప్టు సైనికులు వారిని వెంబడించారు, కానీ సముద్రం మళ్లీ వెనక్కి వెళ్ళింది, ఈజిప్టు సైనికులందరూ సముద్రంలో మునిగిపోయారు. వారిలో ఒక్కరు కూడా బతకలేదు.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4512773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9105"/>
            <a:ext cx="9252520" cy="540232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0389" y="5477544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ఫరో అది విన్నప్పుడు మోషే అతనికి భయపడి ఈజిప్టు రాజభవనం నుండి పారిపోయి మిద్యాను ఎడారిలో నివసించడానికి వెళ్లాడు.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0085485"/>
      </p:ext>
    </p:extLst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7383"/>
            <a:ext cx="9144000" cy="583264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మమ్మల్ని రక్షించినందుకు దేవునికి ధన్యవాదాలు! ఇశ్రాయేలీయులందరూ ఎంతో ఆనందంతో సంతోషకరమైన పాటలు పాడారు.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7293911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e" altLang="ko-KR" sz="4000">
                <a:solidFill>
                  <a:srgbClr val="FF0000"/>
                </a:solidFill>
              </a:rPr>
              <a:t>నేటి పాఠం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218196" y="6856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484784"/>
            <a:ext cx="82089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e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దేవుడు ఇశ్రాయేలీయులను వారి తీరని పరిస్థితి నుండి రక్షించాడు.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te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నేను కూడా పాపం వల్ల చనిపోయే పరిస్థితిలో ఉన్నాను, కానీ దేవుడు నన్ను రక్షించడానికి యేసును పంపాడు!</a:t>
            </a:r>
          </a:p>
          <a:p>
            <a:pPr xmlns:a="http://schemas.openxmlformats.org/drawingml/2006/main" algn="ctr"/>
            <a:r xmlns:a="http://schemas.openxmlformats.org/drawingml/2006/main">
              <a:rPr lang="te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దేవుడు నన్ను శాశ్వతమైన మరణం నుండి రక్షించాడు!</a:t>
            </a:r>
          </a:p>
          <a:p>
            <a:pPr xmlns:a="http://schemas.openxmlformats.org/drawingml/2006/main" algn="ctr"/>
            <a:r xmlns:a="http://schemas.openxmlformats.org/drawingml/2006/main">
              <a:rPr lang="te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ఓహ్, ఫాదర్ గాడ్, చాలా ధన్యవాదాలు!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5308479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e" altLang="ko-KR" sz="3200"/>
              <a:t>దేవుడు?</a:t>
            </a:r>
            <a:r xmlns:a="http://schemas.openxmlformats.org/drawingml/2006/main">
              <a:rPr lang="te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e" altLang="ko-KR" sz="3600">
                <a:solidFill>
                  <a:srgbClr val="C00000"/>
                </a:solidFill>
              </a:rPr>
              <a:t>దేవుడు.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e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దేవుడు తన ప్రజలను అద్భుతమైన మార్గంతో రక్షించే మన రక్షకుడు.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7399110"/>
      </p:ext>
    </p:extLst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e" altLang="ko-KR" sz="4000">
                <a:solidFill>
                  <a:srgbClr val="FF0000"/>
                </a:solidFill>
              </a:rPr>
              <a:t>నేటి క్విజ్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45071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106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e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ఇశ్రాయేలీయులు ఎర్ర సముద్రాన్ని ఎలా దాటారు?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దేవుడు వారికి ఒక పెద్ద ఓడను పంపాడు.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దేవుడు వారిని సముద్రపు నీటి మీద నడిచేలా చేశాడు.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దేవుడు ఎర్ర సముద్రాన్ని విభజించాడు మరియు వాటిని నడవనివ్వండి</a:t>
            </a:r>
          </a:p>
          <a:p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పొడి నేల.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30044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దేవుడు వారిని సముద్రం మీదుగా ఎగరనివ్వండి.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75471"/>
            <a:ext cx="87129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e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te" altLang="ko-KR" sz="2800">
                <a:solidFill>
                  <a:srgbClr val="FF0000"/>
                </a:solidFill>
              </a:rPr>
              <a:t>దేవుడు ఎర్ర సముద్రాన్ని విభజించాడు మరియు వాటిని నడవనివ్వండి</a:t>
            </a:r>
          </a:p>
          <a:p>
            <a:r xmlns:a="http://schemas.openxmlformats.org/drawingml/2006/main">
              <a:rPr lang="te" altLang="ko-KR" sz="2800">
                <a:solidFill>
                  <a:srgbClr val="FF0000"/>
                </a:solidFill>
              </a:rPr>
              <a:t>పొడి నేల.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7449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e" altLang="ko-KR" sz="4000">
                <a:solidFill>
                  <a:srgbClr val="FF0000"/>
                </a:solidFill>
              </a:rPr>
              <a:t>నేటి మాట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11260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98129" y="59740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e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అప్పుడు మోషే సముద్రం మీద చెయ్యి చాచాడు, ఆ రాత్రంతా యెహోవా బలమైన తూర్పు గాలితో సముద్రాన్ని వెనక్కి తరిమివేసి పొడిగా మార్చాడు. జలాలు విభజించబడ్డాయి,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ఎక్సోడస్</a:t>
            </a:r>
            <a:r xmlns:a="http://schemas.openxmlformats.org/drawingml/2006/main">
              <a:rPr lang="t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14:</a:t>
            </a:r>
            <a:r xmlns:a="http://schemas.openxmlformats.org/drawingml/2006/main">
              <a:rPr lang="t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21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3652139"/>
      </p:ext>
    </p:extLst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e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నం. 20 దేవుని వాక్యం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-7186" y="1916832"/>
            <a:ext cx="39311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e" altLang="ko-KR" sz="3600"/>
              <a:t>మాంసాహారాన్ని వదులుకున్న దేవుడు</a:t>
            </a:r>
            <a:endParaRPr xmlns:a="http://schemas.openxmlformats.org/drawingml/2006/main" lang="ko-KR" altLang="en-US" sz="36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3016" y="1962617"/>
            <a:ext cx="5364088" cy="3792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2620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e" altLang="ko-KR" sz="4000">
                <a:solidFill>
                  <a:srgbClr val="FF0000"/>
                </a:solidFill>
              </a:rPr>
              <a:t>నేటి మాట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6241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58763" y="6241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700808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e" altLang="ko-KR" sz="3600">
                <a:solidFill>
                  <a:schemeClr val="bg1">
                    <a:lumMod val="50000"/>
                  </a:schemeClr>
                </a:solidFill>
              </a:rPr>
              <a:t>"ఇశ్రాయేలీయుల గొణుగుడు నేను విన్నాను, 'సంధ్యా సమయంలో మీరు మాంసం తింటారు, ఉదయాన్నే మీరు రొట్టెలతో నిండిపోతారు. అప్పుడు నేను మీ దేవుడైన యెహోవానని మీరు తెలుసుకుంటారు' అని వారితో చెప్పండి. "</a:t>
            </a:r>
            <a:endParaRPr xmlns:a="http://schemas.openxmlformats.org/drawingml/2006/main" lang="ko-KR" altLang="en-US" sz="3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ఎక్సోడస్</a:t>
            </a:r>
            <a:r xmlns:a="http://schemas.openxmlformats.org/drawingml/2006/main">
              <a:rPr lang="t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16:12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38097"/>
      </p:ext>
    </p:extLst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ఇశ్రాయేలీయులకు ఎడారిలో ఆహారం లేదు. అప్పుడు వారు మోషేకు మరియు దేవునికి వ్యతిరేకంగా సణుగుతున్నారు.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662" y="12941"/>
            <a:ext cx="8294675" cy="5864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694872"/>
      </p:ext>
    </p:extLst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అప్పుడు యెహోవా మోషేతో ఇలా అన్నాడు. "నేను మీ కోసం స్వర్గం నుండి ఆహారాన్ని వదులుతాను."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350" y="0"/>
            <a:ext cx="8312978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085485"/>
      </p:ext>
    </p:extLst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ఉదయం, ఎడారి నేలపై మంచు వంటి సన్నని రేకులు కనిపించాయి.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92" y="0"/>
            <a:ext cx="9144000" cy="5696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147376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మోషే 40 సంవత్సరాలు గొర్రెల కాపరిగా జీవించాడు మరియు చివరికి అతనికి 80 సంవత్సరాలు.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992" y="-11699"/>
            <a:ext cx="8335008" cy="5892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147376"/>
      </p:ext>
    </p:extLst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683" y="5301208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సాయంత్రానికి పిట్టలు వాటి మీదుగా వచ్చి పడిపోయి శిబిరాన్ని కప్పేశాయి. వాటిని సేకరించి వండుకుని తిన్నారు. వారు ఎడారిలో కూడా ఆకలితో అలమటించలేదు.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054" name="Picture 6" descr="http://thumbs.dreamstime.com/z/many-birds-flying-sky-silhouettes-pigeons-motion-blur-isolated-white-3655547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74"/>
          <a:stretch>
            <a:fillRect/>
          </a:stretch>
        </p:blipFill>
        <p:spPr bwMode="auto">
          <a:xfrm>
            <a:off x="0" y="1"/>
            <a:ext cx="9144000" cy="4941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137"/>
          <a:stretch>
            <a:fillRect/>
          </a:stretch>
        </p:blipFill>
        <p:spPr>
          <a:xfrm>
            <a:off x="3707904" y="2470585"/>
            <a:ext cx="5323754" cy="2629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050306"/>
      </p:ext>
    </p:extLst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05264"/>
            <a:ext cx="905463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e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"దేవుడా నీకు ధన్యవాదములు!" మోషే మరియు ఇశ్రాయేలీయులు దేవుని సర్వశక్తిని చూసి ఆశ్చర్యపోయారు.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974" y="0"/>
            <a:ext cx="8083959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417316"/>
      </p:ext>
    </p:extLst>
  </p:cSld>
  <p:clrMapOvr>
    <a:masterClrMapping/>
  </p:clrMapOvr>
  <p:transition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e" altLang="ko-KR" sz="4000">
                <a:solidFill>
                  <a:srgbClr val="FF0000"/>
                </a:solidFill>
              </a:rPr>
              <a:t>నేటి పాఠం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3129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835696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330890"/>
            <a:ext cx="82089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e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దేవుడు తన ప్రజలకు ఏదీ దొరకని ఎడారిలో కూడా అద్భుతమైన మార్గంతో మరియు తన సర్వశక్తితో రోజువారీ ఆహారాన్ని అందించాడు.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te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దేవుడు తన అద్భుతమైన మార్గంతో మన అవసరాలను విశ్వసనీయంగా అందిస్తాడని మేము నమ్ముతున్నాము.</a:t>
            </a:r>
          </a:p>
        </p:txBody>
      </p:sp>
    </p:spTree>
    <p:extLst>
      <p:ext uri="{BB962C8B-B14F-4D97-AF65-F5344CB8AC3E}">
        <p14:creationId xmlns:p14="http://schemas.microsoft.com/office/powerpoint/2010/main" val="3485308479"/>
      </p:ext>
    </p:extLst>
  </p:cSld>
  <p:clrMapOvr>
    <a:masterClrMapping/>
  </p:clrMapOvr>
  <p:transition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33268" y="206953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e" altLang="ko-KR" sz="3200"/>
              <a:t>దేవుడు?</a:t>
            </a:r>
            <a:r xmlns:a="http://schemas.openxmlformats.org/drawingml/2006/main">
              <a:rPr lang="te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e" altLang="ko-KR" sz="3600">
                <a:solidFill>
                  <a:srgbClr val="C00000"/>
                </a:solidFill>
              </a:rPr>
              <a:t>దేవుడు..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e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అతను మన అవసరాలను ముందుగానే తెలుసుకుని, వారికి తన అద్భుతమైన మార్గాన్ని అందించే అద్భుతమైన దేవుడు.</a:t>
            </a:r>
          </a:p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7399110"/>
      </p:ext>
    </p:extLst>
  </p:cSld>
  <p:clrMapOvr>
    <a:masterClrMapping/>
  </p:clrMapOvr>
  <p:transition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e" altLang="ko-KR" sz="4000">
                <a:solidFill>
                  <a:srgbClr val="FF0000"/>
                </a:solidFill>
              </a:rPr>
              <a:t>నేటి క్విజ్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379495" y="6146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101949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e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ఆకలితో అలమటిస్తున్న తన ప్రజలకు దేవుడు ఏమి అందించాడు?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మన్నా మరియు పిట్ట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బ్రెడ్ మరియు పాలు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మాంసం మరియు నీరు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అన్నం మరియు సూప్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90801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e" altLang="en-US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lang="te" altLang="ko-KR" sz="2800">
                <a:solidFill>
                  <a:srgbClr val="FF0000"/>
                </a:solidFill>
              </a:rPr>
              <a:t>మన్నా మరియు పిట్ట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7449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e" altLang="ko-KR" sz="4000">
                <a:solidFill>
                  <a:srgbClr val="FF0000"/>
                </a:solidFill>
              </a:rPr>
              <a:t>నేటి మాట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6241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835696" y="6241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700808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e" altLang="ko-KR" sz="3600">
                <a:solidFill>
                  <a:schemeClr val="bg1">
                    <a:lumMod val="50000"/>
                  </a:schemeClr>
                </a:solidFill>
              </a:rPr>
              <a:t>"ఇశ్రాయేలీయుల గొణుగుడు నేను విన్నాను, 'సంధ్యా సమయంలో మీరు మాంసం తింటారు, ఉదయాన్నే మీరు రొట్టెలతో నిండిపోతారు. అప్పుడు నేను మీ దేవుడైన యెహోవానని మీరు తెలుసుకుంటారు' అని వారితో చెప్పండి. "</a:t>
            </a:r>
            <a:endParaRPr xmlns:a="http://schemas.openxmlformats.org/drawingml/2006/main" lang="ko-KR" altLang="en-US" sz="3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ఎక్సోడస్</a:t>
            </a:r>
            <a:r xmlns:a="http://schemas.openxmlformats.org/drawingml/2006/main">
              <a:rPr lang="t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16:12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270788"/>
      </p:ext>
    </p:extLst>
  </p:cSld>
  <p:clrMapOvr>
    <a:masterClrMapping/>
  </p:clrMapOvr>
  <p:transition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te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నం.</a:t>
            </a:r>
            <a:r xmlns:a="http://schemas.openxmlformats.org/drawingml/2006/main">
              <a:rPr lang="te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te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21 దేవుని వాక్యము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41764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te" altLang="ko-KR" sz="4000"/>
              <a:t>పది ఆజ్ఞలు</a:t>
            </a:r>
            <a:endParaRPr xmlns:a="http://schemas.openxmlformats.org/drawingml/2006/main" lang="ko-KR" altLang="en-US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960" y="1982740"/>
            <a:ext cx="4929496" cy="3606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07605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te" altLang="ko-KR" sz="4000">
                <a:solidFill>
                  <a:srgbClr val="FF0000"/>
                </a:solidFill>
              </a:rPr>
              <a:t>నేటి మాట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5911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25112" y="8056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te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మోషే నలభై పగళ్లు నలభై రాత్రులు భోజనం చేయకుండా యెహోవాతో ఉన్నాడు</a:t>
            </a:r>
          </a:p>
          <a:p>
            <a:r xmlns:a="http://schemas.openxmlformats.org/drawingml/2006/main">
              <a:rPr lang="te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రొట్టె లేదా త్రాగునీరు. మరియు అతను ఒడంబడికలోని పదాలను - పది ఆజ్ఞలను పలకలపై వ్రాసాడు.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నిర్గమకాండము 34:28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7032025"/>
      </p:ext>
    </p:extLst>
  </p:cSld>
  <p:clrMapOvr>
    <a:masterClrMapping/>
  </p:clrMapOvr>
  <p:transition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8" y="5445224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ఇశ్రాయేలీయుల ప్రజలు హోరేబ్ (సీనాయి పర్వతం) వద్దకు వచ్చారు. మోంట్ సీనాయి (హోరేబ్ పర్వతం) పై ప్రభువైన దేవుని మహిమ నిండి ఉంది.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143999" cy="544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076154"/>
      </p:ext>
    </p:extLst>
  </p:cSld>
  <p:clrMapOvr>
    <a:masterClrMapping/>
  </p:clrMapOvr>
  <p:transition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33" y="6995"/>
            <a:ext cx="8183932" cy="579826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787261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దేవుడు మోషేతో, “కొండపై నా దగ్గరికి రండి” అని చెప్పాడు. మోషే దేవుని పర్వతం మీదికి వెళ్ళాడు.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1325186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2598" y="5517232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ఒక రోజు, దేవుడు మండుతున్న పొదలో అతనిని పిలిచి అతనితో చెప్పాడు. "ఈజిప్టు నుండి నా ప్రజలైన ఇశ్రాయేలీయులను రక్షించడానికి నేను నిన్ను ఫరో దగ్గరికి పంపుతున్నాను."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8712"/>
            <a:ext cx="9144000" cy="5545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512773"/>
      </p:ext>
    </p:extLst>
  </p:cSld>
  <p:clrMapOvr>
    <a:masterClrMapping/>
  </p:clrMapOvr>
  <p:transition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366" y="6021288"/>
            <a:ext cx="90546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ప్రభువైన దేవుడు హోరేబు కొండపై కలుసుకున్నాడు.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043" y="-11699"/>
            <a:ext cx="8316906" cy="5892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695559"/>
      </p:ext>
    </p:extLst>
  </p:cSld>
  <p:clrMapOvr>
    <a:masterClrMapping/>
  </p:clrMapOvr>
  <p:transition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5473005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దేవుడు మోషేకు రాతి పలకలను ఇచ్చాడు. ఇశ్రాయేలీయులు పది ఆజ్ఞలను పాటించడానికి దేవుడు దానిపై చట్టాలు మరియు ఆజ్ఞలను వ్రాసాడు.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-28712"/>
            <a:ext cx="8352928" cy="5041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260669"/>
      </p:ext>
    </p:extLst>
  </p:cSld>
  <p:clrMapOvr>
    <a:masterClrMapping/>
  </p:clrMapOvr>
  <p:transition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565338"/>
            <a:ext cx="905463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te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"ప్రభూ, మీరు మాకు చట్టాలను ఇచ్చినందుకు ధన్యవాదాలు."</a:t>
            </a:r>
          </a:p>
          <a:p>
            <a:r xmlns:a="http://schemas.openxmlformats.org/drawingml/2006/main">
              <a:rPr lang="te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“నేను ఈ అమూల్యమైన పది ఆజ్ఞలను అందజేసి బోధిస్తాను” అని మోషే అనుకున్నాడు.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699"/>
            <a:ext cx="9127908" cy="5344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004946"/>
      </p:ext>
    </p:extLst>
  </p:cSld>
  <p:clrMapOvr>
    <a:masterClrMapping/>
  </p:clrMapOvr>
  <p:transition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te" altLang="ko-KR" sz="4000">
                <a:solidFill>
                  <a:srgbClr val="FF0000"/>
                </a:solidFill>
              </a:rPr>
              <a:t>నేటి పాఠం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324611" y="4958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835696" y="8332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52238" y="1788542"/>
            <a:ext cx="820891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t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పది ఆజ్ఞలు మన జీవితానికి దేవుడు ఇచ్చిన విలువైన నిబంధనలు.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t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మనం దేవుని నియమాలను పాటించినప్పుడు, దేవుడు మన జీవితంలో సంతోషిస్తాడు.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3828348"/>
      </p:ext>
    </p:extLst>
  </p:cSld>
  <p:clrMapOvr>
    <a:masterClrMapping/>
  </p:clrMapOvr>
  <p:transition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te" altLang="ko-KR" sz="3200"/>
              <a:t>దేవుడు?</a:t>
            </a:r>
            <a:r xmlns:a="http://schemas.openxmlformats.org/drawingml/2006/main">
              <a:rPr lang="te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te" altLang="ko-KR" sz="3600">
                <a:solidFill>
                  <a:srgbClr val="C00000"/>
                </a:solidFill>
              </a:rPr>
              <a:t>దేవుడు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te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దేవుడు మనకు చట్టాలను మరియు పది ఆజ్ఞలను ఇచ్చాడు.</a:t>
            </a:r>
          </a:p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 xmlns:a="http://schemas.openxmlformats.org/drawingml/2006/main">
              <a:rPr lang="te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థీసిస్ చట్టాలు మరియు ఆజ్ఞల ద్వారా దేవుడు తనను తాను మనకు తెలియజేసాడు.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7780456"/>
      </p:ext>
    </p:extLst>
  </p:cSld>
  <p:clrMapOvr>
    <a:masterClrMapping/>
  </p:clrMapOvr>
  <p:transition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te" altLang="ko-KR" sz="4000">
                <a:solidFill>
                  <a:srgbClr val="FF0000"/>
                </a:solidFill>
              </a:rPr>
              <a:t>నేటి క్విజ్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64160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38050" y="61465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t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దేవుడు పది ఆజ్ఞలను ఎక్కడ వ్రాసాడు?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t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చెక్క టాబ్లెట్</a:t>
            </a:r>
            <a:r xmlns:a="http://schemas.openxmlformats.org/drawingml/2006/main">
              <a:rPr lang="t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t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బురద</a:t>
            </a:r>
            <a:r xmlns:a="http://schemas.openxmlformats.org/drawingml/2006/main">
              <a:rPr lang="t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టాబ్లెట్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t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పేపర్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t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స్టోన్ టాబ్లెట్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te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te" altLang="ko-KR" sz="2800">
                <a:solidFill>
                  <a:srgbClr val="FF0000"/>
                </a:solidFill>
              </a:rPr>
              <a:t>స్టోన్ టాబ్లెట్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779422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te" altLang="ko-KR" sz="4000">
                <a:solidFill>
                  <a:srgbClr val="FF0000"/>
                </a:solidFill>
              </a:rPr>
              <a:t>నేటి మాట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5911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25112" y="8056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te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మోషే నలభై పగళ్లు నలభై రాత్రులు భోజనం చేయకుండా యెహోవాతో ఉన్నాడు</a:t>
            </a:r>
          </a:p>
          <a:p>
            <a:r xmlns:a="http://schemas.openxmlformats.org/drawingml/2006/main">
              <a:rPr lang="te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రొట్టె లేదా త్రాగునీరు. మరియు అతను ఒడంబడికలోని పదాలను - పది ఆజ్ఞలను పలకలపై వ్రాసాడు.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నిర్గమకాండము 34:28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3249803"/>
      </p:ext>
    </p:extLst>
  </p:cSld>
  <p:clrMapOvr>
    <a:masterClrMapping/>
  </p:clrMapOvr>
  <p:transition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e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సంఖ్య 22 దేవుని వాక్యము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35496" y="1772816"/>
            <a:ext cx="393111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e" altLang="ko-KR" sz="4400"/>
              <a:t>ది గోల్డెన్ కాఫ్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3016" y="1831583"/>
            <a:ext cx="5364088" cy="379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31888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e" altLang="ko-KR" sz="4000">
                <a:solidFill>
                  <a:srgbClr val="FF0000"/>
                </a:solidFill>
              </a:rPr>
              <a:t>నేటి మాట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88502" y="2043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22925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e" altLang="ko-KR" sz="3600">
                <a:solidFill>
                  <a:schemeClr val="bg1">
                    <a:lumMod val="50000"/>
                  </a:schemeClr>
                </a:solidFill>
              </a:rPr>
              <a:t>వారు తనకిచ్చిన దానిని తీసుకుని ఆ ఆకారంలో విగ్రహాన్ని తయారు చేశాడు</a:t>
            </a:r>
          </a:p>
          <a:p>
            <a:r xmlns:a="http://schemas.openxmlformats.org/drawingml/2006/main">
              <a:rPr lang="te" altLang="ko-KR" sz="3600">
                <a:solidFill>
                  <a:schemeClr val="bg1">
                    <a:lumMod val="50000"/>
                  </a:schemeClr>
                </a:solidFill>
              </a:rPr>
              <a:t>ఒక దూడ, దానిని ఒక సాధనంతో తీర్చిదిద్దడం. అప్పుడు వాళ్లు, “ఇశ్రాయేలూ, ఈజిప్టు నుండి నిన్ను రప్పించిన నీ దేవుళ్లు వీరే” అన్నారు.</a:t>
            </a:r>
          </a:p>
          <a:p>
            <a:r xmlns:a="http://schemas.openxmlformats.org/drawingml/2006/main">
              <a:rPr lang="te" altLang="ko-KR" sz="360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753794" y="5295330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ఎక్సోడస్</a:t>
            </a:r>
            <a:r xmlns:a="http://schemas.openxmlformats.org/drawingml/2006/main">
              <a:rPr lang="t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32:4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2248937"/>
      </p:ext>
    </p:extLst>
  </p:cSld>
  <p:clrMapOvr>
    <a:masterClrMapping/>
  </p:clrMapOvr>
  <p:transition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373216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మోషే చాలా సేపటికి కొండ దిగి రానప్పుడు, వారు అశాంతికి గురయ్యారు. "మోషేకు బదులుగా మన దేవుడు మనలను నడిపించాల్సిన అవసరం ఉంది."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401" y="0"/>
            <a:ext cx="8277177" cy="52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864264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920824"/>
            <a:ext cx="905463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te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దేవుడు తనకిచ్చిన కర్రను పట్టుకొని ఇశ్రాయేలీయులను రక్షించడానికి మోషే ఈజిప్టుకు తిరిగి వచ్చాడు.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088" y="0"/>
            <a:ext cx="8171044" cy="5776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293911"/>
      </p:ext>
    </p:extLst>
  </p:cSld>
  <p:clrMapOvr>
    <a:masterClrMapping/>
  </p:clrMapOvr>
  <p:transition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కాబట్టి, వారు బంగారు దూడను తయారు చేసి, దానిని తమ దేవుడిగా పూజించారు.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624"/>
            <a:ext cx="8312665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461347"/>
      </p:ext>
    </p:extLst>
  </p:cSld>
  <p:clrMapOvr>
    <a:masterClrMapping/>
  </p:clrMapOvr>
  <p:transition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పది ఆజ్ఞలతో దిగి వస్తున్న మోషేకు చాలా కోపం వచ్చింది.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954" y="-27383"/>
            <a:ext cx="8334092" cy="5904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411084"/>
      </p:ext>
    </p:extLst>
  </p:cSld>
  <p:clrMapOvr>
    <a:masterClrMapping/>
  </p:clrMapOvr>
  <p:transition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దేవుడు వారిపై ఉగ్రరూపం దాల్చాడు. “నేను వారిని నాశనం చేస్తాను. అప్పుడు నిన్ను గొప్ప జాతిగా చేస్తాను.”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903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657043"/>
      </p:ext>
    </p:extLst>
  </p:cSld>
  <p:clrMapOvr>
    <a:masterClrMapping/>
  </p:clrMapOvr>
  <p:transition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-36512" y="5920824"/>
            <a:ext cx="920783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e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కానీ, వారిని తీవ్రంగా క్షమించమని మోషే దేవుణ్ణి ప్రార్థించాడు. దేవుడు మోషే ప్రార్థన విని వారిని క్షమించాడు.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816" y="7674"/>
            <a:ext cx="9148815" cy="591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206664"/>
      </p:ext>
    </p:extLst>
  </p:cSld>
  <p:clrMapOvr>
    <a:masterClrMapping/>
  </p:clrMapOvr>
  <p:transition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e" altLang="ko-KR" sz="4000">
                <a:solidFill>
                  <a:srgbClr val="FF0000"/>
                </a:solidFill>
              </a:rPr>
              <a:t>ఈరోజు</a:t>
            </a:r>
            <a:r xmlns:a="http://schemas.openxmlformats.org/drawingml/2006/main">
              <a:rPr lang="te" altLang="en-US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lang="te" altLang="ko-KR" sz="4000">
                <a:solidFill>
                  <a:srgbClr val="FF0000"/>
                </a:solidFill>
              </a:rPr>
              <a:t>పాఠం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67150" y="5136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25112" y="51368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124744"/>
            <a:ext cx="8208912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e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దేవుడు ఎక్కువగా ద్వేషించేది తనకు బదులుగా ఇతర దేవతలను పూజించడమే.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te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ఏ ధరతోనూ నీ కోసం ఏ విగ్రహాన్ని తయారు చేసుకోకూడదు.</a:t>
            </a:r>
          </a:p>
          <a:p>
            <a:pPr xmlns:a="http://schemas.openxmlformats.org/drawingml/2006/main" algn="ctr"/>
            <a:r xmlns:a="http://schemas.openxmlformats.org/drawingml/2006/main">
              <a:rPr lang="te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ఏమి జరిగినా, మీరు వారికి నమస్కరించి పూజించకూడదు.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9125427"/>
      </p:ext>
    </p:extLst>
  </p:cSld>
  <p:clrMapOvr>
    <a:masterClrMapping/>
  </p:clrMapOvr>
  <p:transition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e" altLang="ko-KR" sz="3200">
                <a:solidFill>
                  <a:srgbClr val="FF0000"/>
                </a:solidFill>
              </a:rPr>
              <a:t>దేవుడు?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2456" y="73724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89806" y="10683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e" altLang="ko-KR" sz="3600">
                <a:solidFill>
                  <a:srgbClr val="C00000"/>
                </a:solidFill>
              </a:rPr>
              <a:t>దేవుడు…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e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దేవుడు తనకు బదులుగా విగ్రహారాధన చేయడాన్ని ద్వేషిస్తాడు.</a:t>
            </a:r>
          </a:p>
          <a:p>
            <a:endParaRPr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8872342"/>
      </p:ext>
    </p:extLst>
  </p:cSld>
  <p:clrMapOvr>
    <a:masterClrMapping/>
  </p:clrMapOvr>
  <p:transition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e" altLang="ko-KR" sz="4000">
                <a:solidFill>
                  <a:srgbClr val="FF0000"/>
                </a:solidFill>
              </a:rPr>
              <a:t>నేటి క్విజ్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90363" y="2384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63928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e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పాపాలు చేయడం కోసం ఇశ్రాయేలీయులు ఏ విగ్రహాన్ని తయారు చేశారు?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గోల్డెన్</a:t>
            </a:r>
            <a:r xmlns:a="http://schemas.openxmlformats.org/drawingml/2006/main">
              <a:rPr lang="t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డేగ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493151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బంగారు పిల్ల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వెండి పిల్ల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వెండి</a:t>
            </a:r>
            <a:r xmlns:a="http://schemas.openxmlformats.org/drawingml/2006/main">
              <a:rPr lang="t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డేగ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2536" y="3493151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e" altLang="en-US" sz="2800">
                <a:solidFill>
                  <a:srgbClr val="FF0000"/>
                </a:solidFill>
              </a:rPr>
              <a:t>② </a:t>
            </a:r>
            <a:r xmlns:a="http://schemas.openxmlformats.org/drawingml/2006/main">
              <a:rPr lang="te" altLang="ko-KR" sz="2800">
                <a:solidFill>
                  <a:srgbClr val="FF0000"/>
                </a:solidFill>
              </a:rPr>
              <a:t>బంగారు పిల్ల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912477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e" altLang="ko-KR" sz="4000">
                <a:solidFill>
                  <a:srgbClr val="FF0000"/>
                </a:solidFill>
              </a:rPr>
              <a:t>నేటి మాట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88502" y="2043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22925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e" altLang="ko-KR" sz="3600">
                <a:solidFill>
                  <a:schemeClr val="bg1">
                    <a:lumMod val="50000"/>
                  </a:schemeClr>
                </a:solidFill>
              </a:rPr>
              <a:t>వారు తనకిచ్చిన దానిని తీసుకుని ఆ ఆకారంలో విగ్రహాన్ని తయారు చేశాడు</a:t>
            </a:r>
          </a:p>
          <a:p>
            <a:r xmlns:a="http://schemas.openxmlformats.org/drawingml/2006/main">
              <a:rPr lang="te" altLang="ko-KR" sz="3600">
                <a:solidFill>
                  <a:schemeClr val="bg1">
                    <a:lumMod val="50000"/>
                  </a:schemeClr>
                </a:solidFill>
              </a:rPr>
              <a:t>ఒక దూడ, దానిని ఒక సాధనంతో తీర్చిదిద్దడం. అప్పుడు వాళ్లు, “ఇశ్రాయేలూ, ఈజిప్టు నుండి నిన్ను రప్పించిన నీ దేవుళ్లు వీరే” అన్నారు.</a:t>
            </a:r>
          </a:p>
          <a:p>
            <a:r xmlns:a="http://schemas.openxmlformats.org/drawingml/2006/main">
              <a:rPr lang="te" altLang="ko-KR" sz="360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753794" y="5295330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ఎక్సోడస్</a:t>
            </a:r>
            <a:r xmlns:a="http://schemas.openxmlformats.org/drawingml/2006/main">
              <a:rPr lang="t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32:4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0136844"/>
      </p:ext>
    </p:extLst>
  </p:cSld>
  <p:clrMapOvr>
    <a:masterClrMapping/>
  </p:clrMapOvr>
  <p:transition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e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సంఖ్య 23 దేవుని వాక్యము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4909" y="4221088"/>
            <a:ext cx="2592288" cy="2173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04909" y="5564135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35496" y="1772816"/>
            <a:ext cx="3931114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e" altLang="ko-KR" sz="4400"/>
              <a:t>ఎడారిలో దేవుని ఇల్లు (టాబెర్నాకిల్).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8142" y="1831583"/>
            <a:ext cx="5173836" cy="379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8688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e" altLang="ko-KR" sz="4000">
                <a:solidFill>
                  <a:srgbClr val="FF0000"/>
                </a:solidFill>
              </a:rPr>
              <a:t>నేటి మాట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88502" y="5161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38050" y="60640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e" altLang="ko-KR" sz="3600">
                <a:solidFill>
                  <a:schemeClr val="bg1">
                    <a:lumMod val="50000"/>
                  </a:schemeClr>
                </a:solidFill>
              </a:rPr>
              <a:t>ప్రత్యక్షపు గుడారము, అనగా సాక్ష్యపు గుడారము స్థాపించబడిన దినమున మేఘము దానిని కప్పెను. సాయంత్రం నుండి ఉదయం వరకు గుడారం పైన మేఘం అగ్నిలా కనిపించింది.</a:t>
            </a:r>
            <a:endParaRPr xmlns:a="http://schemas.openxmlformats.org/drawingml/2006/main" lang="ko-KR" altLang="en-US" sz="3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4945780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సంఖ్యలు</a:t>
            </a:r>
            <a:r xmlns:a="http://schemas.openxmlformats.org/drawingml/2006/main">
              <a:rPr lang="t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9:15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2025413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te" altLang="ko-KR" sz="4000">
                <a:solidFill>
                  <a:srgbClr val="FF0000"/>
                </a:solidFill>
              </a:rPr>
              <a:t>నేటి పాఠం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80090" y="107087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107530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t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మోషే 80 సంవత్సరాల వయస్సులో ఉన్నప్పుడు దేవుడు ఇశ్రాయేలీయుల నాయకునిగా పిలిచాడు.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t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దేవుని ప్రణాళిక మనకు భిన్నంగా ఉంటుంది, కానీ అతని ప్రణాళిక ఎల్లప్పుడూ పరిపూర్ణంగా ఉంటుంది.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t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భగవంతుని ప్రణాళిక పరిపూర్ణమైనదని నమ్మి ఆయనపై ఆధారపడాలి.</a:t>
            </a:r>
          </a:p>
        </p:txBody>
      </p:sp>
    </p:spTree>
    <p:extLst>
      <p:ext uri="{BB962C8B-B14F-4D97-AF65-F5344CB8AC3E}">
        <p14:creationId xmlns:p14="http://schemas.microsoft.com/office/powerpoint/2010/main" val="3485308479"/>
      </p:ext>
    </p:extLst>
  </p:cSld>
  <p:clrMapOvr>
    <a:masterClrMapping/>
  </p:clrMapOvr>
  <p:transition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గుడారాన్ని-దేవుని మందిరముగా చేయమని దేవుడు మోషేతో చెప్పాడు.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401" y="0"/>
            <a:ext cx="8277177" cy="5864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384838"/>
      </p:ext>
    </p:extLst>
  </p:cSld>
  <p:clrMapOvr>
    <a:masterClrMapping/>
  </p:clrMapOvr>
  <p:transition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508277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దేవుడు గుడారం గురించి-దాని ఆకారం మరియు దాని కోసం సిద్ధం చేయవలసిన అన్ని విషయాల గురించి చెప్పాడు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896" y="2132856"/>
            <a:ext cx="4529354" cy="3320128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39"/>
          <a:stretch>
            <a:fillRect/>
          </a:stretch>
        </p:blipFill>
        <p:spPr>
          <a:xfrm>
            <a:off x="683568" y="116632"/>
            <a:ext cx="3291840" cy="280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692048"/>
      </p:ext>
    </p:extLst>
  </p:cSld>
  <p:clrMapOvr>
    <a:masterClrMapping/>
  </p:clrMapOvr>
  <p:transition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మరియు వారు గుడారంలో దేవుణ్ణి ఆరాధించేటప్పుడు ప్రతి వ్యాసాన్ని ఎలా ఉపయోగించాలో దేవుడు వారికి తెలియజేశాడు.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800" y="883058"/>
            <a:ext cx="6172200" cy="501015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3" y="980728"/>
            <a:ext cx="2368263" cy="216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287481"/>
      </p:ext>
    </p:extLst>
  </p:cSld>
  <p:clrMapOvr>
    <a:masterClrMapping/>
  </p:clrMapOvr>
  <p:transition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మోషే మరియు ఇశ్రాయేలీయుల ప్రజలు గుడారాన్ని-దేవుని మందిరాన్ని-దేవుని సూచన ప్రకారం చేసారు.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63"/>
          <a:stretch>
            <a:fillRect/>
          </a:stretch>
        </p:blipFill>
        <p:spPr>
          <a:xfrm>
            <a:off x="0" y="0"/>
            <a:ext cx="9144000" cy="580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629023"/>
      </p:ext>
    </p:extLst>
  </p:cSld>
  <p:clrMapOvr>
    <a:masterClrMapping/>
  </p:clrMapOvr>
  <p:transition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-63838" y="5565338"/>
            <a:ext cx="9207838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e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గుడారం ఏర్పాటు చేసిన రోజున, దేవుని మహిమను చూపించే మేఘం దానిని కప్పివేసింది. దేవుడు ఇశ్రాయేలీయులతో ఉన్నాడనడానికి గుడారం సూచన.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720" y="0"/>
            <a:ext cx="9158720" cy="544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562969"/>
      </p:ext>
    </p:extLst>
  </p:cSld>
  <p:clrMapOvr>
    <a:masterClrMapping/>
  </p:clrMapOvr>
  <p:transition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e" altLang="ko-KR" sz="4000">
                <a:solidFill>
                  <a:srgbClr val="FF0000"/>
                </a:solidFill>
              </a:rPr>
              <a:t>నేటి పాఠం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124744"/>
            <a:ext cx="820891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e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దేవుడు ఇశ్రాయేలీయులను గుడారమును-దేవుని మందిరముగా చేయుటకు అనుమతించాడు మరియు వారి గుడారము వారి కేంద్రముగా నివసించునట్లు చేసాడు.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te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మనము మన మనస్సు మరియు జీవిత కేంద్రంగా భగవంతునితో జీవించాలి.</a:t>
            </a:r>
          </a:p>
        </p:txBody>
      </p:sp>
    </p:spTree>
    <p:extLst>
      <p:ext uri="{BB962C8B-B14F-4D97-AF65-F5344CB8AC3E}">
        <p14:creationId xmlns:p14="http://schemas.microsoft.com/office/powerpoint/2010/main" val="492689379"/>
      </p:ext>
    </p:extLst>
  </p:cSld>
  <p:clrMapOvr>
    <a:masterClrMapping/>
  </p:clrMapOvr>
  <p:transition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e" altLang="ko-KR" sz="3200">
                <a:solidFill>
                  <a:srgbClr val="FF0000"/>
                </a:solidFill>
              </a:rPr>
              <a:t>దేవుడు?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e" altLang="ko-KR" sz="3600">
                <a:solidFill>
                  <a:srgbClr val="C00000"/>
                </a:solidFill>
              </a:rPr>
              <a:t>దేవుడు..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e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దేవుడు మనతో జీవిస్తాడు, మనతో నడుస్తాడు, నడిపిస్తాడు మరియు మనతో మాట్లాడతాడు.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1010094"/>
      </p:ext>
    </p:extLst>
  </p:cSld>
  <p:clrMapOvr>
    <a:masterClrMapping/>
  </p:clrMapOvr>
  <p:transition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e" altLang="ko-KR" sz="4000">
                <a:solidFill>
                  <a:srgbClr val="FF0000"/>
                </a:solidFill>
              </a:rPr>
              <a:t>నేటి క్విజ్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75355" y="102241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89806" y="8029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e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దేవుడు ఇశ్రాయేలీయులను ఏమి చేయడానికి అనుమతించాడు?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గోల్డెన్ కాఫ్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పది ఆజ్ఞలు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ప్యాలెస్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గుడారం-దేవుని ఇల్లు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164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e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te" altLang="ko-KR" sz="2800">
                <a:solidFill>
                  <a:srgbClr val="FF0000"/>
                </a:solidFill>
              </a:rPr>
              <a:t>గుడారం-దేవుని ఇల్లు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781435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e" altLang="ko-KR" sz="4000">
                <a:solidFill>
                  <a:srgbClr val="FF0000"/>
                </a:solidFill>
              </a:rPr>
              <a:t>నేటి మాట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88502" y="5161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38050" y="60640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e" altLang="ko-KR" sz="3600">
                <a:solidFill>
                  <a:schemeClr val="bg1">
                    <a:lumMod val="50000"/>
                  </a:schemeClr>
                </a:solidFill>
              </a:rPr>
              <a:t>ప్రత్యక్షపు గుడారము, అనగా సాక్ష్యపు గుడారము స్థాపించబడిన దినమున మేఘము దానిని కప్పెను. సాయంత్రం నుండి ఉదయం వరకు గుడారం పైన మేఘం అగ్నిలా కనిపించింది.</a:t>
            </a:r>
            <a:endParaRPr xmlns:a="http://schemas.openxmlformats.org/drawingml/2006/main" lang="ko-KR" altLang="en-US" sz="3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4945780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సంఖ్యలు</a:t>
            </a:r>
            <a:r xmlns:a="http://schemas.openxmlformats.org/drawingml/2006/main">
              <a:rPr lang="t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9:15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6880787"/>
      </p:ext>
    </p:extLst>
  </p:cSld>
  <p:clrMapOvr>
    <a:masterClrMapping/>
  </p:clrMapOvr>
  <p:transition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e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నం. 24</a:t>
            </a:r>
            <a:r xmlns:a="http://schemas.openxmlformats.org/drawingml/2006/main">
              <a:rPr lang="te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te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ది</a:t>
            </a:r>
            <a:r xmlns:a="http://schemas.openxmlformats.org/drawingml/2006/main">
              <a:rPr lang="te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te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పదం</a:t>
            </a:r>
            <a:r xmlns:a="http://schemas.openxmlformats.org/drawingml/2006/main">
              <a:rPr lang="te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te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యొక్క</a:t>
            </a:r>
            <a:r xmlns:a="http://schemas.openxmlformats.org/drawingml/2006/main">
              <a:rPr lang="te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te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దేవుడు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e" altLang="ko-KR" sz="4400"/>
              <a:t>కూలిపోయిన జెరిఖో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6733" y="1196752"/>
            <a:ext cx="5065865" cy="49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5800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te" altLang="ko-KR" sz="3200"/>
              <a:t>దేవుడు?</a:t>
            </a:r>
            <a:r xmlns:a="http://schemas.openxmlformats.org/drawingml/2006/main">
              <a:rPr lang="te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te" altLang="ko-KR" sz="3600">
                <a:solidFill>
                  <a:srgbClr val="C00000"/>
                </a:solidFill>
              </a:rPr>
              <a:t>దేవుడు..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te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దేవుడు తన పరిపూర్ణ ప్రణాళికలతో మనలను నడిపిస్తాడు. దేవుని ప్రణాళికలలో తప్పులు లేవు.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7399110"/>
      </p:ext>
    </p:extLst>
  </p:cSld>
  <p:clrMapOvr>
    <a:masterClrMapping/>
  </p:clrMapOvr>
  <p:transition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e" altLang="ko-KR" sz="4000">
                <a:solidFill>
                  <a:srgbClr val="FF0000"/>
                </a:solidFill>
              </a:rPr>
              <a:t>నేటి మాట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3269" y="11260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25112" y="90494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e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ఏడవసారి, యాజకులు బూర ఊదినప్పుడు, యెహోషువ ప్రజలకు ఇలా ఆజ్ఞాపించాడు, “మొరపెట్టండి, యెహోవా మీకు ఈ నగరాన్ని ఇచ్చాడు!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జాషువా</a:t>
            </a:r>
            <a:r xmlns:a="http://schemas.openxmlformats.org/drawingml/2006/main">
              <a:rPr lang="t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6:16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8647056"/>
      </p:ext>
    </p:extLst>
  </p:cSld>
  <p:clrMapOvr>
    <a:masterClrMapping/>
  </p:clrMapOvr>
  <p:transition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ఇశ్రాయేలీయులు వాగ్దాన దేశానికి వెళ్లాలనుకున్నారు. కానీ పెద్ద కోటగా ఉన్న జెరిఖో వారి దారిని అడ్డుకుంది.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39452"/>
      </p:ext>
    </p:extLst>
  </p:cSld>
  <p:clrMapOvr>
    <a:masterClrMapping/>
  </p:clrMapOvr>
  <p:transition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యెరికోను ఎలా నాశనం చేయాలో దేవుడు వారికి నాయకుడైన యెహోషువతో చెప్పాడు.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832"/>
          <a:stretch>
            <a:fillRect/>
          </a:stretch>
        </p:blipFill>
        <p:spPr>
          <a:xfrm>
            <a:off x="783519" y="1"/>
            <a:ext cx="7604905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125649"/>
      </p:ext>
    </p:extLst>
  </p:cSld>
  <p:clrMapOvr>
    <a:masterClrMapping/>
  </p:clrMapOvr>
  <p:transition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ఇశ్రాయేలీయులు దేవుని ఆదేశానుసారం ఏడు రోజులు జెరికో గోడ చుట్టూ తిరిగారు.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908219"/>
      </p:ext>
    </p:extLst>
  </p:cSld>
  <p:clrMapOvr>
    <a:masterClrMapping/>
  </p:clrMapOvr>
  <p:transition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వారు ఆరు రోజులు గోడ చుట్టూ తిరుగుతుండగా, ప్రతిరోజూ ఒక సారి, జెరిఖో ఒక్క అంగుళం కూడా కదలలేదు.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99"/>
            <a:ext cx="9144000" cy="5873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287723"/>
      </p:ext>
    </p:extLst>
  </p:cSld>
  <p:clrMapOvr>
    <a:masterClrMapping/>
  </p:clrMapOvr>
  <p:transition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-16092" y="5487957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ఏడవ రోజు, వారు ఏడుసార్లు దాని చుట్టూ తిరిగారు. చుట్టుపక్కల ఏడవసారి, వారు పెద్దగా కేకలు వేశారు, గోడ కూలిపోయింది.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7"/>
            <a:ext cx="9144000" cy="5301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564298"/>
      </p:ext>
    </p:extLst>
  </p:cSld>
  <p:clrMapOvr>
    <a:masterClrMapping/>
  </p:clrMapOvr>
  <p:transition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e" altLang="ko-KR" sz="4000">
                <a:solidFill>
                  <a:srgbClr val="FF0000"/>
                </a:solidFill>
              </a:rPr>
              <a:t>నేటి పాఠం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484784"/>
            <a:ext cx="82089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ఇశ్రాయేలీయులు తమ స్వంత శక్తితో యెరికోను నాశనం చేయలేకపోయారు. కానీ దేవుడు వారి కోసం తన స్వంత శక్తితో యెరికోను నాశనం చేశాడు.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t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ఇశ్రాయేలీయులు దేవునికి విధేయత చూపడం ద్వారా విజయం సాధించారు.</a:t>
            </a:r>
          </a:p>
          <a:p>
            <a:pPr xmlns:a="http://schemas.openxmlformats.org/drawingml/2006/main" algn="ctr"/>
            <a:r xmlns:a="http://schemas.openxmlformats.org/drawingml/2006/main">
              <a:rPr lang="t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దేవునికి విధేయతతో మన జీవితాన్ని గడుపుదాం.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t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మనల్ని గెలిపించినందుకు దేవునికి కృతజ్ఞతలు తెలుపుదాం!</a:t>
            </a:r>
          </a:p>
        </p:txBody>
      </p:sp>
    </p:spTree>
    <p:extLst>
      <p:ext uri="{BB962C8B-B14F-4D97-AF65-F5344CB8AC3E}">
        <p14:creationId xmlns:p14="http://schemas.microsoft.com/office/powerpoint/2010/main" val="1557932697"/>
      </p:ext>
    </p:extLst>
  </p:cSld>
  <p:clrMapOvr>
    <a:masterClrMapping/>
  </p:clrMapOvr>
  <p:transition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472714" y="17389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e" altLang="ko-KR" sz="3200"/>
              <a:t>దేవుడు?</a:t>
            </a:r>
            <a:r xmlns:a="http://schemas.openxmlformats.org/drawingml/2006/main">
              <a:rPr lang="te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8642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14224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e" altLang="ko-KR" sz="3600">
                <a:solidFill>
                  <a:srgbClr val="C00000"/>
                </a:solidFill>
              </a:rPr>
              <a:t>దేవుడు..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e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దేవుడు తన గొప్ప శక్తి ద్వారా తన ప్రజలకు విజయాన్ని ఇస్తాడు.</a:t>
            </a:r>
          </a:p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 xmlns:a="http://schemas.openxmlformats.org/drawingml/2006/main">
              <a:rPr lang="te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అతను విజయ దేవుడు!</a:t>
            </a:r>
          </a:p>
        </p:txBody>
      </p:sp>
    </p:spTree>
    <p:extLst>
      <p:ext uri="{BB962C8B-B14F-4D97-AF65-F5344CB8AC3E}">
        <p14:creationId xmlns:p14="http://schemas.microsoft.com/office/powerpoint/2010/main" val="2768614659"/>
      </p:ext>
    </p:extLst>
  </p:cSld>
  <p:clrMapOvr>
    <a:masterClrMapping/>
  </p:clrMapOvr>
  <p:transition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e" altLang="ko-KR" sz="4000">
                <a:solidFill>
                  <a:srgbClr val="FF0000"/>
                </a:solidFill>
              </a:rPr>
              <a:t>నేటి క్విజ్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69277" y="11930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e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యెరికోను నాశనం చేయమని దేవుడు జాషువాకు ఏమి ఆజ్ఞాపించాడు?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ఏడు రోజులు జెరికో మీద రాళ్లు వేయండి.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జెరికో కోసం ఏడు రోజులు ప్రార్థించండి.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జెరిఖో కోసం ఏడు రోజులు స్తుతులు పాడండి.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ఏడు రోజుల పాటు జెరిఖో గోడను మార్చి</a:t>
            </a:r>
          </a:p>
          <a:p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చివరి రోజు బిగ్గరగా అరవండి.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7"/>
            <a:ext cx="87129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e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te" altLang="ko-KR" sz="2800">
                <a:solidFill>
                  <a:srgbClr val="FF0000"/>
                </a:solidFill>
              </a:rPr>
              <a:t>ఏడు రోజుల పాటు జెరిఖో గోడను మార్చి</a:t>
            </a:r>
          </a:p>
          <a:p>
            <a:r xmlns:a="http://schemas.openxmlformats.org/drawingml/2006/main">
              <a:rPr lang="te" altLang="ko-KR" sz="2800">
                <a:solidFill>
                  <a:srgbClr val="FF0000"/>
                </a:solidFill>
              </a:rPr>
              <a:t>చివరి రోజు బిగ్గరగా అరవండి.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5250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e" altLang="ko-KR" sz="4000">
                <a:solidFill>
                  <a:srgbClr val="FF0000"/>
                </a:solidFill>
              </a:rPr>
              <a:t>నేటి మాట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3269" y="11260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25112" y="90494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6414" y="1911636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e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ఏడవసారి, యాజకులు బూర ఊదినప్పుడు, యెహోషువ ప్రజలకు ఇలా ఆజ్ఞాపించాడు, “మొరపెట్టండి, యెహోవా మీకు ఈ నగరాన్ని ఇచ్చాడు!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జాషువా</a:t>
            </a:r>
            <a:r xmlns:a="http://schemas.openxmlformats.org/drawingml/2006/main">
              <a:rPr lang="t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6:16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6403546"/>
      </p:ext>
    </p:extLst>
  </p:cSld>
  <p:clrMapOvr>
    <a:masterClrMapping/>
  </p:clrMapOvr>
  <p:transition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NET" val="6.0.16"/>
  <p:tag name="AS_OS" val="Microsoft Windows NT 10.0.20348.0"/>
  <p:tag name="AS_RELEASE_DATE" val="2021.05.14"/>
  <p:tag name="AS_TITLE" val="Aspose.Slides for .NET Standard 2.0"/>
  <p:tag name="AS_VERSION" val="21.5"/>
</p:tagLst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Arial"/>
        <a:cs typeface="Arial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Arial"/>
        <a:cs typeface="Arial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1027</TotalTime>
  <Words>4457</Words>
  <Application>Microsoft Office PowerPoint</Application>
  <PresentationFormat>화면 슬라이드 쇼(4:3)</PresentationFormat>
  <Paragraphs>460</Paragraphs>
  <Slides>165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5</vt:i4>
      </vt:variant>
      <vt:variant>
        <vt:lpstr>슬라이드 제목</vt:lpstr>
      </vt:variant>
      <vt:variant>
        <vt:i4>165</vt:i4>
      </vt:variant>
    </vt:vector>
  </HeadingPairs>
  <TitlesOfParts>
    <vt:vector size="172" baseType="lpstr">
      <vt:lpstr>맑은 고딕</vt:lpstr>
      <vt:lpstr>Arial</vt:lpstr>
      <vt:lpstr>Office 테마</vt:lpstr>
      <vt:lpstr>Office 테마</vt:lpstr>
      <vt:lpstr>Office 테마</vt:lpstr>
      <vt:lpstr>Office 테마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leo</dc:creator>
  <cp:lastModifiedBy>LG</cp:lastModifiedBy>
  <cp:revision>60</cp:revision>
  <dcterms:created xsi:type="dcterms:W3CDTF">2014-11-24T05:13:47Z</dcterms:created>
  <dcterms:modified xsi:type="dcterms:W3CDTF">2023-09-25T07:41:07Z</dcterms:modified>
</cp:coreProperties>
</file>